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0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9D74E-7F17-4FE0-BEEE-D436DEC0EAB6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9CFE7-9686-4F31-9E07-E9989C38B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gem-c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384" y="177737"/>
            <a:ext cx="5760640" cy="89307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Jorge-Equipo</dc:creator>
  <cp:lastModifiedBy>Jorge-Equipo</cp:lastModifiedBy>
  <cp:revision>1</cp:revision>
  <dcterms:created xsi:type="dcterms:W3CDTF">2025-02-07T01:21:02Z</dcterms:created>
  <dcterms:modified xsi:type="dcterms:W3CDTF">2025-02-07T01:24:16Z</dcterms:modified>
</cp:coreProperties>
</file>