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1602700" cy="21602700"/>
  <p:notesSz cx="6858000" cy="9144000"/>
  <p:defaultTextStyle>
    <a:defPPr>
      <a:defRPr lang="es-CL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888" y="-132"/>
      </p:cViewPr>
      <p:guideLst>
        <p:guide orient="horz" pos="6804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3" y="6710841"/>
            <a:ext cx="18362295" cy="463057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12241530"/>
            <a:ext cx="15121890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708463" y="6460810"/>
            <a:ext cx="27217153" cy="1376272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49509" y="6460810"/>
            <a:ext cx="81298910" cy="137627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5" y="13881737"/>
            <a:ext cx="18362295" cy="429053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5" y="9156148"/>
            <a:ext cx="18362295" cy="4725589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49508" y="37634704"/>
            <a:ext cx="54258030" cy="106453305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667584" y="37634704"/>
            <a:ext cx="54258033" cy="106453305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865109"/>
            <a:ext cx="19442430" cy="36004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4835606"/>
            <a:ext cx="9544944" cy="2015251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5" y="6850856"/>
            <a:ext cx="9544944" cy="12446557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4" y="4835606"/>
            <a:ext cx="9548693" cy="2015251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4" y="6850856"/>
            <a:ext cx="9548693" cy="12446557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6" y="860107"/>
            <a:ext cx="7107140" cy="3660458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860110"/>
            <a:ext cx="12076510" cy="18437306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36" y="4520567"/>
            <a:ext cx="7107140" cy="14776849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500"/>
            </a:lvl4pPr>
            <a:lvl5pPr marL="4937760" indent="0">
              <a:buNone/>
              <a:defRPr sz="2500"/>
            </a:lvl5pPr>
            <a:lvl6pPr marL="6172200" indent="0">
              <a:buNone/>
              <a:defRPr sz="2500"/>
            </a:lvl6pPr>
            <a:lvl7pPr marL="7406640" indent="0">
              <a:buNone/>
              <a:defRPr sz="2500"/>
            </a:lvl7pPr>
            <a:lvl8pPr marL="8641080" indent="0">
              <a:buNone/>
              <a:defRPr sz="2500"/>
            </a:lvl8pPr>
            <a:lvl9pPr marL="9875520" indent="0">
              <a:buNone/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15121890"/>
            <a:ext cx="12961620" cy="178522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1930241"/>
            <a:ext cx="12961620" cy="1296162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16907115"/>
            <a:ext cx="12961620" cy="2535315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500"/>
            </a:lvl4pPr>
            <a:lvl5pPr marL="4937760" indent="0">
              <a:buNone/>
              <a:defRPr sz="2500"/>
            </a:lvl5pPr>
            <a:lvl6pPr marL="6172200" indent="0">
              <a:buNone/>
              <a:defRPr sz="2500"/>
            </a:lvl6pPr>
            <a:lvl7pPr marL="7406640" indent="0">
              <a:buNone/>
              <a:defRPr sz="2500"/>
            </a:lvl7pPr>
            <a:lvl8pPr marL="8641080" indent="0">
              <a:buNone/>
              <a:defRPr sz="2500"/>
            </a:lvl8pPr>
            <a:lvl9pPr marL="9875520" indent="0">
              <a:buNone/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865109"/>
            <a:ext cx="19442430" cy="3600450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5040632"/>
            <a:ext cx="19442430" cy="1425678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20022504"/>
            <a:ext cx="5040630" cy="115014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DB59-8F8A-4E7D-9E1A-A9BB91750D9C}" type="datetimeFigureOut">
              <a:rPr lang="es-CL" smtClean="0"/>
              <a:pPr/>
              <a:t>15-06-2016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3" y="20022504"/>
            <a:ext cx="6840855" cy="115014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20022504"/>
            <a:ext cx="5040630" cy="115014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66A2-288B-4ED5-83D5-B84E42395AF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circulo\imagenes\telescopios\omni150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3306" y="3681858"/>
            <a:ext cx="8572500" cy="1619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0148_xt12_truss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2650" y="3657600"/>
            <a:ext cx="9677400" cy="1428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2</cp:revision>
  <dcterms:created xsi:type="dcterms:W3CDTF">2016-06-15T19:20:56Z</dcterms:created>
  <dcterms:modified xsi:type="dcterms:W3CDTF">2016-06-15T19:50:35Z</dcterms:modified>
</cp:coreProperties>
</file>