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21602700" cy="21602700"/>
  <p:notesSz cx="6858000" cy="9144000"/>
  <p:defaultTextStyle>
    <a:defPPr>
      <a:defRPr lang="es-CL"/>
    </a:defPPr>
    <a:lvl1pPr marL="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3444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46888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70332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493776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17220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40664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64108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987552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9" d="100"/>
          <a:sy n="29" d="100"/>
        </p:scale>
        <p:origin x="-888" y="-132"/>
      </p:cViewPr>
      <p:guideLst>
        <p:guide orient="horz" pos="6804"/>
        <p:guide pos="68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20203" y="6710841"/>
            <a:ext cx="18362295" cy="463057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40405" y="12241530"/>
            <a:ext cx="15121890" cy="552069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3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6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937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40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875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DB59-8F8A-4E7D-9E1A-A9BB91750D9C}" type="datetimeFigureOut">
              <a:rPr lang="es-CL" smtClean="0"/>
              <a:pPr/>
              <a:t>15-06-2016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66A2-288B-4ED5-83D5-B84E42395AF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DB59-8F8A-4E7D-9E1A-A9BB91750D9C}" type="datetimeFigureOut">
              <a:rPr lang="es-CL" smtClean="0"/>
              <a:pPr/>
              <a:t>15-06-2016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66A2-288B-4ED5-83D5-B84E42395AF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7708463" y="6460810"/>
            <a:ext cx="27217153" cy="1376272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49509" y="6460810"/>
            <a:ext cx="81298910" cy="1376272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DB59-8F8A-4E7D-9E1A-A9BB91750D9C}" type="datetimeFigureOut">
              <a:rPr lang="es-CL" smtClean="0"/>
              <a:pPr/>
              <a:t>15-06-2016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66A2-288B-4ED5-83D5-B84E42395AF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DB59-8F8A-4E7D-9E1A-A9BB91750D9C}" type="datetimeFigureOut">
              <a:rPr lang="es-CL" smtClean="0"/>
              <a:pPr/>
              <a:t>15-06-2016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66A2-288B-4ED5-83D5-B84E42395AF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06465" y="13881737"/>
            <a:ext cx="18362295" cy="4290536"/>
          </a:xfrm>
        </p:spPr>
        <p:txBody>
          <a:bodyPr anchor="t"/>
          <a:lstStyle>
            <a:lvl1pPr algn="l">
              <a:defRPr sz="108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706465" y="9156148"/>
            <a:ext cx="18362295" cy="4725589"/>
          </a:xfrm>
        </p:spPr>
        <p:txBody>
          <a:bodyPr anchor="b"/>
          <a:lstStyle>
            <a:lvl1pPr marL="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1pPr>
            <a:lvl2pPr marL="1234440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2pPr>
            <a:lvl3pPr marL="246888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3pPr>
            <a:lvl4pPr marL="370332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493776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617220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740664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864108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987552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DB59-8F8A-4E7D-9E1A-A9BB91750D9C}" type="datetimeFigureOut">
              <a:rPr lang="es-CL" smtClean="0"/>
              <a:pPr/>
              <a:t>15-06-2016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66A2-288B-4ED5-83D5-B84E42395AF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49508" y="37634704"/>
            <a:ext cx="54258030" cy="106453305"/>
          </a:xfrm>
        </p:spPr>
        <p:txBody>
          <a:bodyPr/>
          <a:lstStyle>
            <a:lvl1pPr>
              <a:defRPr sz="76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667584" y="37634704"/>
            <a:ext cx="54258033" cy="106453305"/>
          </a:xfrm>
        </p:spPr>
        <p:txBody>
          <a:bodyPr/>
          <a:lstStyle>
            <a:lvl1pPr>
              <a:defRPr sz="76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DB59-8F8A-4E7D-9E1A-A9BB91750D9C}" type="datetimeFigureOut">
              <a:rPr lang="es-CL" smtClean="0"/>
              <a:pPr/>
              <a:t>15-06-2016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66A2-288B-4ED5-83D5-B84E42395AF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80135" y="865109"/>
            <a:ext cx="19442430" cy="360045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80135" y="4835606"/>
            <a:ext cx="9544944" cy="2015251"/>
          </a:xfrm>
        </p:spPr>
        <p:txBody>
          <a:bodyPr anchor="b"/>
          <a:lstStyle>
            <a:lvl1pPr marL="0" indent="0">
              <a:buNone/>
              <a:defRPr sz="650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900" b="1"/>
            </a:lvl3pPr>
            <a:lvl4pPr marL="3703320" indent="0">
              <a:buNone/>
              <a:defRPr sz="4300" b="1"/>
            </a:lvl4pPr>
            <a:lvl5pPr marL="4937760" indent="0">
              <a:buNone/>
              <a:defRPr sz="4300" b="1"/>
            </a:lvl5pPr>
            <a:lvl6pPr marL="6172200" indent="0">
              <a:buNone/>
              <a:defRPr sz="4300" b="1"/>
            </a:lvl6pPr>
            <a:lvl7pPr marL="7406640" indent="0">
              <a:buNone/>
              <a:defRPr sz="4300" b="1"/>
            </a:lvl7pPr>
            <a:lvl8pPr marL="8641080" indent="0">
              <a:buNone/>
              <a:defRPr sz="4300" b="1"/>
            </a:lvl8pPr>
            <a:lvl9pPr marL="9875520" indent="0">
              <a:buNone/>
              <a:defRPr sz="43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80135" y="6850856"/>
            <a:ext cx="9544944" cy="12446557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0973874" y="4835606"/>
            <a:ext cx="9548693" cy="2015251"/>
          </a:xfrm>
        </p:spPr>
        <p:txBody>
          <a:bodyPr anchor="b"/>
          <a:lstStyle>
            <a:lvl1pPr marL="0" indent="0">
              <a:buNone/>
              <a:defRPr sz="650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900" b="1"/>
            </a:lvl3pPr>
            <a:lvl4pPr marL="3703320" indent="0">
              <a:buNone/>
              <a:defRPr sz="4300" b="1"/>
            </a:lvl4pPr>
            <a:lvl5pPr marL="4937760" indent="0">
              <a:buNone/>
              <a:defRPr sz="4300" b="1"/>
            </a:lvl5pPr>
            <a:lvl6pPr marL="6172200" indent="0">
              <a:buNone/>
              <a:defRPr sz="4300" b="1"/>
            </a:lvl6pPr>
            <a:lvl7pPr marL="7406640" indent="0">
              <a:buNone/>
              <a:defRPr sz="4300" b="1"/>
            </a:lvl7pPr>
            <a:lvl8pPr marL="8641080" indent="0">
              <a:buNone/>
              <a:defRPr sz="4300" b="1"/>
            </a:lvl8pPr>
            <a:lvl9pPr marL="9875520" indent="0">
              <a:buNone/>
              <a:defRPr sz="43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0973874" y="6850856"/>
            <a:ext cx="9548693" cy="12446557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DB59-8F8A-4E7D-9E1A-A9BB91750D9C}" type="datetimeFigureOut">
              <a:rPr lang="es-CL" smtClean="0"/>
              <a:pPr/>
              <a:t>15-06-2016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66A2-288B-4ED5-83D5-B84E42395AF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DB59-8F8A-4E7D-9E1A-A9BB91750D9C}" type="datetimeFigureOut">
              <a:rPr lang="es-CL" smtClean="0"/>
              <a:pPr/>
              <a:t>15-06-2016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66A2-288B-4ED5-83D5-B84E42395AF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DB59-8F8A-4E7D-9E1A-A9BB91750D9C}" type="datetimeFigureOut">
              <a:rPr lang="es-CL" smtClean="0"/>
              <a:pPr/>
              <a:t>15-06-2016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66A2-288B-4ED5-83D5-B84E42395AF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80136" y="860107"/>
            <a:ext cx="7107140" cy="3660458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446056" y="860110"/>
            <a:ext cx="12076510" cy="18437306"/>
          </a:xfrm>
        </p:spPr>
        <p:txBody>
          <a:bodyPr/>
          <a:lstStyle>
            <a:lvl1pPr>
              <a:defRPr sz="8600"/>
            </a:lvl1pPr>
            <a:lvl2pPr>
              <a:defRPr sz="7600"/>
            </a:lvl2pPr>
            <a:lvl3pPr>
              <a:defRPr sz="65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080136" y="4520567"/>
            <a:ext cx="7107140" cy="14776849"/>
          </a:xfrm>
        </p:spPr>
        <p:txBody>
          <a:bodyPr/>
          <a:lstStyle>
            <a:lvl1pPr marL="0" indent="0">
              <a:buNone/>
              <a:defRPr sz="3800"/>
            </a:lvl1pPr>
            <a:lvl2pPr marL="1234440" indent="0">
              <a:buNone/>
              <a:defRPr sz="3200"/>
            </a:lvl2pPr>
            <a:lvl3pPr marL="2468880" indent="0">
              <a:buNone/>
              <a:defRPr sz="2700"/>
            </a:lvl3pPr>
            <a:lvl4pPr marL="3703320" indent="0">
              <a:buNone/>
              <a:defRPr sz="2500"/>
            </a:lvl4pPr>
            <a:lvl5pPr marL="4937760" indent="0">
              <a:buNone/>
              <a:defRPr sz="2500"/>
            </a:lvl5pPr>
            <a:lvl6pPr marL="6172200" indent="0">
              <a:buNone/>
              <a:defRPr sz="2500"/>
            </a:lvl6pPr>
            <a:lvl7pPr marL="7406640" indent="0">
              <a:buNone/>
              <a:defRPr sz="2500"/>
            </a:lvl7pPr>
            <a:lvl8pPr marL="8641080" indent="0">
              <a:buNone/>
              <a:defRPr sz="2500"/>
            </a:lvl8pPr>
            <a:lvl9pPr marL="9875520" indent="0">
              <a:buNone/>
              <a:defRPr sz="2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DB59-8F8A-4E7D-9E1A-A9BB91750D9C}" type="datetimeFigureOut">
              <a:rPr lang="es-CL" smtClean="0"/>
              <a:pPr/>
              <a:t>15-06-2016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66A2-288B-4ED5-83D5-B84E42395AF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34280" y="15121890"/>
            <a:ext cx="12961620" cy="1785225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34280" y="1930241"/>
            <a:ext cx="12961620" cy="12961620"/>
          </a:xfrm>
        </p:spPr>
        <p:txBody>
          <a:bodyPr/>
          <a:lstStyle>
            <a:lvl1pPr marL="0" indent="0">
              <a:buNone/>
              <a:defRPr sz="8600"/>
            </a:lvl1pPr>
            <a:lvl2pPr marL="1234440" indent="0">
              <a:buNone/>
              <a:defRPr sz="7600"/>
            </a:lvl2pPr>
            <a:lvl3pPr marL="2468880" indent="0">
              <a:buNone/>
              <a:defRPr sz="6500"/>
            </a:lvl3pPr>
            <a:lvl4pPr marL="3703320" indent="0">
              <a:buNone/>
              <a:defRPr sz="5400"/>
            </a:lvl4pPr>
            <a:lvl5pPr marL="4937760" indent="0">
              <a:buNone/>
              <a:defRPr sz="5400"/>
            </a:lvl5pPr>
            <a:lvl6pPr marL="6172200" indent="0">
              <a:buNone/>
              <a:defRPr sz="5400"/>
            </a:lvl6pPr>
            <a:lvl7pPr marL="7406640" indent="0">
              <a:buNone/>
              <a:defRPr sz="5400"/>
            </a:lvl7pPr>
            <a:lvl8pPr marL="8641080" indent="0">
              <a:buNone/>
              <a:defRPr sz="5400"/>
            </a:lvl8pPr>
            <a:lvl9pPr marL="9875520" indent="0">
              <a:buNone/>
              <a:defRPr sz="54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234280" y="16907115"/>
            <a:ext cx="12961620" cy="2535315"/>
          </a:xfrm>
        </p:spPr>
        <p:txBody>
          <a:bodyPr/>
          <a:lstStyle>
            <a:lvl1pPr marL="0" indent="0">
              <a:buNone/>
              <a:defRPr sz="3800"/>
            </a:lvl1pPr>
            <a:lvl2pPr marL="1234440" indent="0">
              <a:buNone/>
              <a:defRPr sz="3200"/>
            </a:lvl2pPr>
            <a:lvl3pPr marL="2468880" indent="0">
              <a:buNone/>
              <a:defRPr sz="2700"/>
            </a:lvl3pPr>
            <a:lvl4pPr marL="3703320" indent="0">
              <a:buNone/>
              <a:defRPr sz="2500"/>
            </a:lvl4pPr>
            <a:lvl5pPr marL="4937760" indent="0">
              <a:buNone/>
              <a:defRPr sz="2500"/>
            </a:lvl5pPr>
            <a:lvl6pPr marL="6172200" indent="0">
              <a:buNone/>
              <a:defRPr sz="2500"/>
            </a:lvl6pPr>
            <a:lvl7pPr marL="7406640" indent="0">
              <a:buNone/>
              <a:defRPr sz="2500"/>
            </a:lvl7pPr>
            <a:lvl8pPr marL="8641080" indent="0">
              <a:buNone/>
              <a:defRPr sz="2500"/>
            </a:lvl8pPr>
            <a:lvl9pPr marL="9875520" indent="0">
              <a:buNone/>
              <a:defRPr sz="2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DB59-8F8A-4E7D-9E1A-A9BB91750D9C}" type="datetimeFigureOut">
              <a:rPr lang="es-CL" smtClean="0"/>
              <a:pPr/>
              <a:t>15-06-2016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366A2-288B-4ED5-83D5-B84E42395AF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080135" y="865109"/>
            <a:ext cx="19442430" cy="3600450"/>
          </a:xfrm>
          <a:prstGeom prst="rect">
            <a:avLst/>
          </a:prstGeom>
        </p:spPr>
        <p:txBody>
          <a:bodyPr vert="horz" lIns="246888" tIns="123444" rIns="246888" bIns="123444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80135" y="5040632"/>
            <a:ext cx="19442430" cy="14256784"/>
          </a:xfrm>
          <a:prstGeom prst="rect">
            <a:avLst/>
          </a:prstGeom>
        </p:spPr>
        <p:txBody>
          <a:bodyPr vert="horz" lIns="246888" tIns="123444" rIns="246888" bIns="12344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080135" y="20022504"/>
            <a:ext cx="5040630" cy="1150144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l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9DB59-8F8A-4E7D-9E1A-A9BB91750D9C}" type="datetimeFigureOut">
              <a:rPr lang="es-CL" smtClean="0"/>
              <a:pPr/>
              <a:t>15-06-2016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7380923" y="20022504"/>
            <a:ext cx="6840855" cy="1150144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ct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5481935" y="20022504"/>
            <a:ext cx="5040630" cy="1150144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366A2-288B-4ED5-83D5-B84E42395AF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68880" rtl="0" eaLnBrk="1" latinLnBrk="0" hangingPunct="1">
        <a:spcBef>
          <a:spcPct val="0"/>
        </a:spcBef>
        <a:buNone/>
        <a:defRPr sz="11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5830" indent="-925830" algn="l" defTabSz="2468880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005965" indent="-771525" algn="l" defTabSz="2468880" rtl="0" eaLnBrk="1" latinLnBrk="0" hangingPunct="1">
        <a:spcBef>
          <a:spcPct val="20000"/>
        </a:spcBef>
        <a:buFont typeface="Arial" pitchFamily="34" charset="0"/>
        <a:buChar char="–"/>
        <a:defRPr sz="760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indent="-617220" algn="l" defTabSz="2468880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indent="-617220" algn="l" defTabSz="2468880" rtl="0" eaLnBrk="1" latinLnBrk="0" hangingPunct="1">
        <a:spcBef>
          <a:spcPct val="20000"/>
        </a:spcBef>
        <a:buFont typeface="Arial" pitchFamily="34" charset="0"/>
        <a:buChar char="–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554980" indent="-617220" algn="l" defTabSz="2468880" rtl="0" eaLnBrk="1" latinLnBrk="0" hangingPunct="1">
        <a:spcBef>
          <a:spcPct val="20000"/>
        </a:spcBef>
        <a:buFont typeface="Arial" pitchFamily="34" charset="0"/>
        <a:buChar char="»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789420" indent="-617220" algn="l" defTabSz="2468880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023860" indent="-617220" algn="l" defTabSz="2468880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258300" indent="-617220" algn="l" defTabSz="2468880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492740" indent="-617220" algn="l" defTabSz="2468880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46888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0332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17220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40664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64108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87552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circulo\imagenes\telescopios\omni150_larg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3306" y="3681858"/>
            <a:ext cx="8572500" cy="1619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10148_xt12_truss_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62650" y="3657600"/>
            <a:ext cx="9677400" cy="14287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Personalizado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admin</cp:lastModifiedBy>
  <cp:revision>2</cp:revision>
  <dcterms:created xsi:type="dcterms:W3CDTF">2016-06-15T19:20:56Z</dcterms:created>
  <dcterms:modified xsi:type="dcterms:W3CDTF">2016-06-15T19:50:35Z</dcterms:modified>
</cp:coreProperties>
</file>