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9" r:id="rId3"/>
    <p:sldId id="292" r:id="rId4"/>
    <p:sldId id="272" r:id="rId5"/>
    <p:sldId id="257" r:id="rId6"/>
    <p:sldId id="270" r:id="rId7"/>
    <p:sldId id="258" r:id="rId8"/>
    <p:sldId id="281" r:id="rId9"/>
    <p:sldId id="273" r:id="rId10"/>
    <p:sldId id="263" r:id="rId11"/>
    <p:sldId id="264" r:id="rId12"/>
    <p:sldId id="262" r:id="rId13"/>
    <p:sldId id="265" r:id="rId14"/>
    <p:sldId id="267" r:id="rId15"/>
    <p:sldId id="266" r:id="rId16"/>
    <p:sldId id="259" r:id="rId17"/>
    <p:sldId id="274" r:id="rId18"/>
    <p:sldId id="275" r:id="rId19"/>
    <p:sldId id="261" r:id="rId20"/>
    <p:sldId id="260" r:id="rId21"/>
    <p:sldId id="288" r:id="rId22"/>
    <p:sldId id="287" r:id="rId23"/>
    <p:sldId id="271" r:id="rId24"/>
    <p:sldId id="276" r:id="rId25"/>
    <p:sldId id="277" r:id="rId26"/>
    <p:sldId id="278" r:id="rId27"/>
    <p:sldId id="284" r:id="rId28"/>
    <p:sldId id="283" r:id="rId29"/>
    <p:sldId id="279" r:id="rId30"/>
    <p:sldId id="280" r:id="rId31"/>
    <p:sldId id="289" r:id="rId32"/>
    <p:sldId id="291" r:id="rId33"/>
    <p:sldId id="290" r:id="rId34"/>
    <p:sldId id="282" r:id="rId35"/>
    <p:sldId id="285" r:id="rId36"/>
    <p:sldId id="286" r:id="rId37"/>
  </p:sldIdLst>
  <p:sldSz cx="18002250" cy="18002250"/>
  <p:notesSz cx="6858000" cy="9144000"/>
  <p:defaultTextStyle>
    <a:defPPr>
      <a:defRPr lang="es-CL"/>
    </a:defPPr>
    <a:lvl1pPr marL="0" algn="l" defTabSz="2057400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1pPr>
    <a:lvl2pPr marL="1028700" algn="l" defTabSz="2057400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2pPr>
    <a:lvl3pPr marL="2057400" algn="l" defTabSz="2057400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3pPr>
    <a:lvl4pPr marL="3086100" algn="l" defTabSz="2057400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4pPr>
    <a:lvl5pPr marL="4114800" algn="l" defTabSz="2057400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5pPr>
    <a:lvl6pPr marL="5143500" algn="l" defTabSz="2057400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6pPr>
    <a:lvl7pPr marL="6172200" algn="l" defTabSz="2057400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7pPr>
    <a:lvl8pPr marL="7200900" algn="l" defTabSz="2057400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8pPr>
    <a:lvl9pPr marL="8229600" algn="l" defTabSz="2057400" rtl="0" eaLnBrk="1" latinLnBrk="0" hangingPunct="1">
      <a:defRPr sz="4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00"/>
    <a:srgbClr val="FFFF00"/>
    <a:srgbClr val="FEFEFC"/>
    <a:srgbClr val="DDDDDD"/>
    <a:srgbClr val="99FF33"/>
    <a:srgbClr val="FF5050"/>
    <a:srgbClr val="00004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6" d="100"/>
          <a:sy n="36" d="100"/>
        </p:scale>
        <p:origin x="-534" y="-90"/>
      </p:cViewPr>
      <p:guideLst>
        <p:guide orient="horz" pos="5670"/>
        <p:guide pos="567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58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50169" y="5592367"/>
            <a:ext cx="15301913" cy="3858816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00338" y="10201275"/>
            <a:ext cx="12601575" cy="46005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143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17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200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22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2969-8AA1-461D-967D-DAA16135B5E9}" type="datetimeFigureOut">
              <a:rPr lang="es-CL" smtClean="0"/>
              <a:pPr/>
              <a:t>11-06-2019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3F24-A371-4315-970A-6EE7605721C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2969-8AA1-461D-967D-DAA16135B5E9}" type="datetimeFigureOut">
              <a:rPr lang="es-CL" smtClean="0"/>
              <a:pPr/>
              <a:t>11-06-2019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3F24-A371-4315-970A-6EE7605721C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3051631" y="720926"/>
            <a:ext cx="4050506" cy="1536025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00113" y="720926"/>
            <a:ext cx="11851481" cy="1536025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2969-8AA1-461D-967D-DAA16135B5E9}" type="datetimeFigureOut">
              <a:rPr lang="es-CL" smtClean="0"/>
              <a:pPr/>
              <a:t>11-06-2019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3F24-A371-4315-970A-6EE7605721C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2969-8AA1-461D-967D-DAA16135B5E9}" type="datetimeFigureOut">
              <a:rPr lang="es-CL" smtClean="0"/>
              <a:pPr/>
              <a:t>11-06-2019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3F24-A371-4315-970A-6EE7605721C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2053" y="11568114"/>
            <a:ext cx="15301913" cy="3575447"/>
          </a:xfrm>
        </p:spPr>
        <p:txBody>
          <a:bodyPr anchor="t"/>
          <a:lstStyle>
            <a:lvl1pPr algn="l">
              <a:defRPr sz="9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422053" y="7630123"/>
            <a:ext cx="15301913" cy="3937991"/>
          </a:xfrm>
        </p:spPr>
        <p:txBody>
          <a:bodyPr anchor="b"/>
          <a:lstStyle>
            <a:lvl1pPr marL="0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1pPr>
            <a:lvl2pPr marL="1028700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2pPr>
            <a:lvl3pPr marL="2057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30861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4114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51435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6172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72009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8229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2969-8AA1-461D-967D-DAA16135B5E9}" type="datetimeFigureOut">
              <a:rPr lang="es-CL" smtClean="0"/>
              <a:pPr/>
              <a:t>11-06-2019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3F24-A371-4315-970A-6EE7605721C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00112" y="4200526"/>
            <a:ext cx="7950994" cy="11880653"/>
          </a:xfrm>
        </p:spPr>
        <p:txBody>
          <a:bodyPr/>
          <a:lstStyle>
            <a:lvl1pPr>
              <a:defRPr sz="6300"/>
            </a:lvl1pPr>
            <a:lvl2pPr>
              <a:defRPr sz="5400"/>
            </a:lvl2pPr>
            <a:lvl3pPr>
              <a:defRPr sz="45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151144" y="4200526"/>
            <a:ext cx="7950994" cy="11880653"/>
          </a:xfrm>
        </p:spPr>
        <p:txBody>
          <a:bodyPr/>
          <a:lstStyle>
            <a:lvl1pPr>
              <a:defRPr sz="6300"/>
            </a:lvl1pPr>
            <a:lvl2pPr>
              <a:defRPr sz="5400"/>
            </a:lvl2pPr>
            <a:lvl3pPr>
              <a:defRPr sz="45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2969-8AA1-461D-967D-DAA16135B5E9}" type="datetimeFigureOut">
              <a:rPr lang="es-CL" smtClean="0"/>
              <a:pPr/>
              <a:t>11-06-2019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3F24-A371-4315-970A-6EE7605721C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00113" y="4029672"/>
            <a:ext cx="7954120" cy="1679375"/>
          </a:xfrm>
        </p:spPr>
        <p:txBody>
          <a:bodyPr anchor="b"/>
          <a:lstStyle>
            <a:lvl1pPr marL="0" indent="0">
              <a:buNone/>
              <a:defRPr sz="5400" b="1"/>
            </a:lvl1pPr>
            <a:lvl2pPr marL="1028700" indent="0">
              <a:buNone/>
              <a:defRPr sz="4500" b="1"/>
            </a:lvl2pPr>
            <a:lvl3pPr marL="2057400" indent="0">
              <a:buNone/>
              <a:defRPr sz="4100" b="1"/>
            </a:lvl3pPr>
            <a:lvl4pPr marL="3086100" indent="0">
              <a:buNone/>
              <a:defRPr sz="3600" b="1"/>
            </a:lvl4pPr>
            <a:lvl5pPr marL="4114800" indent="0">
              <a:buNone/>
              <a:defRPr sz="3600" b="1"/>
            </a:lvl5pPr>
            <a:lvl6pPr marL="5143500" indent="0">
              <a:buNone/>
              <a:defRPr sz="3600" b="1"/>
            </a:lvl6pPr>
            <a:lvl7pPr marL="6172200" indent="0">
              <a:buNone/>
              <a:defRPr sz="3600" b="1"/>
            </a:lvl7pPr>
            <a:lvl8pPr marL="7200900" indent="0">
              <a:buNone/>
              <a:defRPr sz="3600" b="1"/>
            </a:lvl8pPr>
            <a:lvl9pPr marL="8229600" indent="0">
              <a:buNone/>
              <a:defRPr sz="3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00113" y="5709047"/>
            <a:ext cx="7954120" cy="10372131"/>
          </a:xfrm>
        </p:spPr>
        <p:txBody>
          <a:bodyPr/>
          <a:lstStyle>
            <a:lvl1pPr>
              <a:defRPr sz="5400"/>
            </a:lvl1pPr>
            <a:lvl2pPr>
              <a:defRPr sz="4500"/>
            </a:lvl2pPr>
            <a:lvl3pPr>
              <a:defRPr sz="41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9144894" y="4029672"/>
            <a:ext cx="7957245" cy="1679375"/>
          </a:xfrm>
        </p:spPr>
        <p:txBody>
          <a:bodyPr anchor="b"/>
          <a:lstStyle>
            <a:lvl1pPr marL="0" indent="0">
              <a:buNone/>
              <a:defRPr sz="5400" b="1"/>
            </a:lvl1pPr>
            <a:lvl2pPr marL="1028700" indent="0">
              <a:buNone/>
              <a:defRPr sz="4500" b="1"/>
            </a:lvl2pPr>
            <a:lvl3pPr marL="2057400" indent="0">
              <a:buNone/>
              <a:defRPr sz="4100" b="1"/>
            </a:lvl3pPr>
            <a:lvl4pPr marL="3086100" indent="0">
              <a:buNone/>
              <a:defRPr sz="3600" b="1"/>
            </a:lvl4pPr>
            <a:lvl5pPr marL="4114800" indent="0">
              <a:buNone/>
              <a:defRPr sz="3600" b="1"/>
            </a:lvl5pPr>
            <a:lvl6pPr marL="5143500" indent="0">
              <a:buNone/>
              <a:defRPr sz="3600" b="1"/>
            </a:lvl6pPr>
            <a:lvl7pPr marL="6172200" indent="0">
              <a:buNone/>
              <a:defRPr sz="3600" b="1"/>
            </a:lvl7pPr>
            <a:lvl8pPr marL="7200900" indent="0">
              <a:buNone/>
              <a:defRPr sz="3600" b="1"/>
            </a:lvl8pPr>
            <a:lvl9pPr marL="8229600" indent="0">
              <a:buNone/>
              <a:defRPr sz="3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9144894" y="5709047"/>
            <a:ext cx="7957245" cy="10372131"/>
          </a:xfrm>
        </p:spPr>
        <p:txBody>
          <a:bodyPr/>
          <a:lstStyle>
            <a:lvl1pPr>
              <a:defRPr sz="5400"/>
            </a:lvl1pPr>
            <a:lvl2pPr>
              <a:defRPr sz="4500"/>
            </a:lvl2pPr>
            <a:lvl3pPr>
              <a:defRPr sz="41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2969-8AA1-461D-967D-DAA16135B5E9}" type="datetimeFigureOut">
              <a:rPr lang="es-CL" smtClean="0"/>
              <a:pPr/>
              <a:t>11-06-2019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3F24-A371-4315-970A-6EE7605721C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2969-8AA1-461D-967D-DAA16135B5E9}" type="datetimeFigureOut">
              <a:rPr lang="es-CL" smtClean="0"/>
              <a:pPr/>
              <a:t>11-06-2019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3F24-A371-4315-970A-6EE7605721C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2969-8AA1-461D-967D-DAA16135B5E9}" type="datetimeFigureOut">
              <a:rPr lang="es-CL" smtClean="0"/>
              <a:pPr/>
              <a:t>11-06-2019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3F24-A371-4315-970A-6EE7605721C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0114" y="716756"/>
            <a:ext cx="5922616" cy="3050381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038380" y="716757"/>
            <a:ext cx="10063758" cy="15364422"/>
          </a:xfrm>
        </p:spPr>
        <p:txBody>
          <a:bodyPr/>
          <a:lstStyle>
            <a:lvl1pPr>
              <a:defRPr sz="7200"/>
            </a:lvl1pPr>
            <a:lvl2pPr>
              <a:defRPr sz="6300"/>
            </a:lvl2pPr>
            <a:lvl3pPr>
              <a:defRPr sz="5400"/>
            </a:lvl3pPr>
            <a:lvl4pPr>
              <a:defRPr sz="4500"/>
            </a:lvl4pPr>
            <a:lvl5pPr>
              <a:defRPr sz="4500"/>
            </a:lvl5pPr>
            <a:lvl6pPr>
              <a:defRPr sz="4500"/>
            </a:lvl6pPr>
            <a:lvl7pPr>
              <a:defRPr sz="4500"/>
            </a:lvl7pPr>
            <a:lvl8pPr>
              <a:defRPr sz="4500"/>
            </a:lvl8pPr>
            <a:lvl9pPr>
              <a:defRPr sz="4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00114" y="3767139"/>
            <a:ext cx="5922616" cy="12314040"/>
          </a:xfrm>
        </p:spPr>
        <p:txBody>
          <a:bodyPr/>
          <a:lstStyle>
            <a:lvl1pPr marL="0" indent="0">
              <a:buNone/>
              <a:defRPr sz="3200"/>
            </a:lvl1pPr>
            <a:lvl2pPr marL="1028700" indent="0">
              <a:buNone/>
              <a:defRPr sz="2700"/>
            </a:lvl2pPr>
            <a:lvl3pPr marL="2057400" indent="0">
              <a:buNone/>
              <a:defRPr sz="2300"/>
            </a:lvl3pPr>
            <a:lvl4pPr marL="3086100" indent="0">
              <a:buNone/>
              <a:defRPr sz="2000"/>
            </a:lvl4pPr>
            <a:lvl5pPr marL="4114800" indent="0">
              <a:buNone/>
              <a:defRPr sz="2000"/>
            </a:lvl5pPr>
            <a:lvl6pPr marL="5143500" indent="0">
              <a:buNone/>
              <a:defRPr sz="2000"/>
            </a:lvl6pPr>
            <a:lvl7pPr marL="6172200" indent="0">
              <a:buNone/>
              <a:defRPr sz="2000"/>
            </a:lvl7pPr>
            <a:lvl8pPr marL="7200900" indent="0">
              <a:buNone/>
              <a:defRPr sz="2000"/>
            </a:lvl8pPr>
            <a:lvl9pPr marL="8229600" indent="0">
              <a:buNone/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2969-8AA1-461D-967D-DAA16135B5E9}" type="datetimeFigureOut">
              <a:rPr lang="es-CL" smtClean="0"/>
              <a:pPr/>
              <a:t>11-06-2019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3F24-A371-4315-970A-6EE7605721C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8567" y="12601575"/>
            <a:ext cx="10801350" cy="1487687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528567" y="1608534"/>
            <a:ext cx="10801350" cy="10801350"/>
          </a:xfrm>
        </p:spPr>
        <p:txBody>
          <a:bodyPr/>
          <a:lstStyle>
            <a:lvl1pPr marL="0" indent="0">
              <a:buNone/>
              <a:defRPr sz="7200"/>
            </a:lvl1pPr>
            <a:lvl2pPr marL="1028700" indent="0">
              <a:buNone/>
              <a:defRPr sz="6300"/>
            </a:lvl2pPr>
            <a:lvl3pPr marL="2057400" indent="0">
              <a:buNone/>
              <a:defRPr sz="5400"/>
            </a:lvl3pPr>
            <a:lvl4pPr marL="3086100" indent="0">
              <a:buNone/>
              <a:defRPr sz="4500"/>
            </a:lvl4pPr>
            <a:lvl5pPr marL="4114800" indent="0">
              <a:buNone/>
              <a:defRPr sz="4500"/>
            </a:lvl5pPr>
            <a:lvl6pPr marL="5143500" indent="0">
              <a:buNone/>
              <a:defRPr sz="4500"/>
            </a:lvl6pPr>
            <a:lvl7pPr marL="6172200" indent="0">
              <a:buNone/>
              <a:defRPr sz="4500"/>
            </a:lvl7pPr>
            <a:lvl8pPr marL="7200900" indent="0">
              <a:buNone/>
              <a:defRPr sz="4500"/>
            </a:lvl8pPr>
            <a:lvl9pPr marL="8229600" indent="0">
              <a:buNone/>
              <a:defRPr sz="45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528567" y="14089262"/>
            <a:ext cx="10801350" cy="2112763"/>
          </a:xfrm>
        </p:spPr>
        <p:txBody>
          <a:bodyPr/>
          <a:lstStyle>
            <a:lvl1pPr marL="0" indent="0">
              <a:buNone/>
              <a:defRPr sz="3200"/>
            </a:lvl1pPr>
            <a:lvl2pPr marL="1028700" indent="0">
              <a:buNone/>
              <a:defRPr sz="2700"/>
            </a:lvl2pPr>
            <a:lvl3pPr marL="2057400" indent="0">
              <a:buNone/>
              <a:defRPr sz="2300"/>
            </a:lvl3pPr>
            <a:lvl4pPr marL="3086100" indent="0">
              <a:buNone/>
              <a:defRPr sz="2000"/>
            </a:lvl4pPr>
            <a:lvl5pPr marL="4114800" indent="0">
              <a:buNone/>
              <a:defRPr sz="2000"/>
            </a:lvl5pPr>
            <a:lvl6pPr marL="5143500" indent="0">
              <a:buNone/>
              <a:defRPr sz="2000"/>
            </a:lvl6pPr>
            <a:lvl7pPr marL="6172200" indent="0">
              <a:buNone/>
              <a:defRPr sz="2000"/>
            </a:lvl7pPr>
            <a:lvl8pPr marL="7200900" indent="0">
              <a:buNone/>
              <a:defRPr sz="2000"/>
            </a:lvl8pPr>
            <a:lvl9pPr marL="8229600" indent="0">
              <a:buNone/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2969-8AA1-461D-967D-DAA16135B5E9}" type="datetimeFigureOut">
              <a:rPr lang="es-CL" smtClean="0"/>
              <a:pPr/>
              <a:t>11-06-2019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3F24-A371-4315-970A-6EE7605721C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900113" y="720925"/>
            <a:ext cx="16202025" cy="3000375"/>
          </a:xfrm>
          <a:prstGeom prst="rect">
            <a:avLst/>
          </a:prstGeom>
        </p:spPr>
        <p:txBody>
          <a:bodyPr vert="horz" lIns="205740" tIns="102870" rIns="205740" bIns="10287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00113" y="4200526"/>
            <a:ext cx="16202025" cy="11880653"/>
          </a:xfrm>
          <a:prstGeom prst="rect">
            <a:avLst/>
          </a:prstGeom>
        </p:spPr>
        <p:txBody>
          <a:bodyPr vert="horz" lIns="205740" tIns="102870" rIns="205740" bIns="10287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900113" y="16685420"/>
            <a:ext cx="4200525" cy="958453"/>
          </a:xfrm>
          <a:prstGeom prst="rect">
            <a:avLst/>
          </a:prstGeom>
        </p:spPr>
        <p:txBody>
          <a:bodyPr vert="horz" lIns="205740" tIns="102870" rIns="205740" bIns="102870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22969-8AA1-461D-967D-DAA16135B5E9}" type="datetimeFigureOut">
              <a:rPr lang="es-CL" smtClean="0"/>
              <a:pPr/>
              <a:t>11-06-2019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150769" y="16685420"/>
            <a:ext cx="5700713" cy="958453"/>
          </a:xfrm>
          <a:prstGeom prst="rect">
            <a:avLst/>
          </a:prstGeom>
        </p:spPr>
        <p:txBody>
          <a:bodyPr vert="horz" lIns="205740" tIns="102870" rIns="205740" bIns="102870" rtlCol="0" anchor="ctr"/>
          <a:lstStyle>
            <a:lvl1pPr algn="ct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2901613" y="16685420"/>
            <a:ext cx="4200525" cy="958453"/>
          </a:xfrm>
          <a:prstGeom prst="rect">
            <a:avLst/>
          </a:prstGeom>
        </p:spPr>
        <p:txBody>
          <a:bodyPr vert="horz" lIns="205740" tIns="102870" rIns="205740" bIns="102870" rtlCol="0" anchor="ctr"/>
          <a:lstStyle>
            <a:lvl1pPr algn="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23F24-A371-4315-970A-6EE7605721C7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2057400" rtl="0" eaLnBrk="1" latinLnBrk="0" hangingPunct="1">
        <a:spcBef>
          <a:spcPct val="0"/>
        </a:spcBef>
        <a:buNone/>
        <a:defRPr sz="9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71525" indent="-771525" algn="l" defTabSz="2057400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671638" indent="-642938" algn="l" defTabSz="2057400" rtl="0" eaLnBrk="1" latinLnBrk="0" hangingPunct="1">
        <a:spcBef>
          <a:spcPct val="20000"/>
        </a:spcBef>
        <a:buFont typeface="Arial" pitchFamily="34" charset="0"/>
        <a:buChar char="–"/>
        <a:defRPr sz="6300" kern="1200">
          <a:solidFill>
            <a:schemeClr val="tx1"/>
          </a:solidFill>
          <a:latin typeface="+mn-lt"/>
          <a:ea typeface="+mn-ea"/>
          <a:cs typeface="+mn-cs"/>
        </a:defRPr>
      </a:lvl2pPr>
      <a:lvl3pPr marL="2571750" indent="-514350" algn="l" defTabSz="2057400" rtl="0" eaLnBrk="1" latinLnBrk="0" hangingPunct="1">
        <a:spcBef>
          <a:spcPct val="20000"/>
        </a:spcBef>
        <a:buFont typeface="Arial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450" indent="-514350" algn="l" defTabSz="2057400" rtl="0" eaLnBrk="1" latinLnBrk="0" hangingPunct="1">
        <a:spcBef>
          <a:spcPct val="20000"/>
        </a:spcBef>
        <a:buFont typeface="Arial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4pPr>
      <a:lvl5pPr marL="4629150" indent="-514350" algn="l" defTabSz="2057400" rtl="0" eaLnBrk="1" latinLnBrk="0" hangingPunct="1">
        <a:spcBef>
          <a:spcPct val="20000"/>
        </a:spcBef>
        <a:buFont typeface="Arial" pitchFamily="34" charset="0"/>
        <a:buChar char="»"/>
        <a:defRPr sz="4500" kern="1200">
          <a:solidFill>
            <a:schemeClr val="tx1"/>
          </a:solidFill>
          <a:latin typeface="+mn-lt"/>
          <a:ea typeface="+mn-ea"/>
          <a:cs typeface="+mn-cs"/>
        </a:defRPr>
      </a:lvl5pPr>
      <a:lvl6pPr marL="5657850" indent="-514350" algn="l" defTabSz="2057400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6pPr>
      <a:lvl7pPr marL="6686550" indent="-514350" algn="l" defTabSz="2057400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7pPr>
      <a:lvl8pPr marL="7715250" indent="-514350" algn="l" defTabSz="2057400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8pPr>
      <a:lvl9pPr marL="8743950" indent="-514350" algn="l" defTabSz="2057400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2057400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algn="l" defTabSz="2057400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2pPr>
      <a:lvl3pPr marL="2057400" algn="l" defTabSz="2057400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3086100" algn="l" defTabSz="2057400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algn="l" defTabSz="2057400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5pPr>
      <a:lvl6pPr marL="5143500" algn="l" defTabSz="2057400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6pPr>
      <a:lvl7pPr marL="6172200" algn="l" defTabSz="2057400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7pPr>
      <a:lvl8pPr marL="7200900" algn="l" defTabSz="2057400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8pPr>
      <a:lvl9pPr marL="8229600" algn="l" defTabSz="2057400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5740513" y="9628197"/>
            <a:ext cx="6662990" cy="977191"/>
          </a:xfrm>
          <a:prstGeom prst="rect">
            <a:avLst/>
          </a:prstGeom>
          <a:noFill/>
        </p:spPr>
        <p:txBody>
          <a:bodyPr wrap="square" lIns="205740" tIns="102870" rIns="205740" bIns="102870" rtlCol="0">
            <a:spAutoFit/>
          </a:bodyPr>
          <a:lstStyle/>
          <a:p>
            <a:pPr algn="ctr"/>
            <a:r>
              <a:rPr lang="es-CL" sz="5000" b="1" dirty="0" smtClean="0">
                <a:solidFill>
                  <a:srgbClr val="FFC000"/>
                </a:solidFill>
              </a:rPr>
              <a:t>Telescopios y oculares </a:t>
            </a:r>
          </a:p>
        </p:txBody>
      </p:sp>
      <p:cxnSp>
        <p:nvCxnSpPr>
          <p:cNvPr id="12" name="11 Conector recto"/>
          <p:cNvCxnSpPr/>
          <p:nvPr/>
        </p:nvCxnSpPr>
        <p:spPr>
          <a:xfrm>
            <a:off x="3472261" y="7488957"/>
            <a:ext cx="111994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3772298" y="10891335"/>
            <a:ext cx="111994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5814875" y="7488957"/>
            <a:ext cx="6583405" cy="900246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pPr algn="ctr"/>
            <a:r>
              <a:rPr lang="es-CL" sz="4500" b="1" dirty="0" smtClean="0">
                <a:solidFill>
                  <a:srgbClr val="FFFF00"/>
                </a:solidFill>
              </a:rPr>
              <a:t>OFERTAS DE TEMPORADA</a:t>
            </a:r>
            <a:endParaRPr lang="es-CL" sz="4500" b="1" dirty="0">
              <a:solidFill>
                <a:srgbClr val="FFFF00"/>
              </a:solidFill>
            </a:endParaRPr>
          </a:p>
        </p:txBody>
      </p:sp>
      <p:pic>
        <p:nvPicPr>
          <p:cNvPr id="15" name="14 Imagen" descr="meade-series-5000-hd-60-eyepiece-set-2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0525" y="7737986"/>
            <a:ext cx="2268252" cy="2826831"/>
          </a:xfrm>
          <a:prstGeom prst="rect">
            <a:avLst/>
          </a:prstGeom>
        </p:spPr>
      </p:pic>
      <p:pic>
        <p:nvPicPr>
          <p:cNvPr id="16" name="15 Imagen" descr="Yo LB 12 Futa rayo leyenda 24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63989" y="7540973"/>
            <a:ext cx="2065728" cy="3350363"/>
          </a:xfrm>
          <a:prstGeom prst="rect">
            <a:avLst/>
          </a:prstGeom>
        </p:spPr>
      </p:pic>
      <p:pic>
        <p:nvPicPr>
          <p:cNvPr id="17" name="16 Imagen" descr="meade_logo_azul_2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09653" y="8633537"/>
            <a:ext cx="3791672" cy="10971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gran chamá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1523" y="5250630"/>
            <a:ext cx="5063168" cy="900118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371991" y="7197675"/>
            <a:ext cx="13605904" cy="5763116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pPr algn="ctr"/>
            <a:r>
              <a:rPr lang="es-CL" sz="8100" b="1" dirty="0" smtClean="0">
                <a:solidFill>
                  <a:schemeClr val="accent6">
                    <a:lumMod val="75000"/>
                  </a:schemeClr>
                </a:solidFill>
              </a:rPr>
              <a:t>EXCURSIÓN ASTRONÓMICA</a:t>
            </a:r>
          </a:p>
          <a:p>
            <a:pPr algn="ctr"/>
            <a:r>
              <a:rPr lang="es-CL" sz="8100" b="1" dirty="0" smtClean="0">
                <a:solidFill>
                  <a:schemeClr val="accent6">
                    <a:lumMod val="75000"/>
                  </a:schemeClr>
                </a:solidFill>
              </a:rPr>
              <a:t>PLANETAS Y GALAXIAS</a:t>
            </a:r>
          </a:p>
          <a:p>
            <a:pPr algn="ctr"/>
            <a:endParaRPr lang="es-CL" sz="3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CL" sz="6300" b="1" dirty="0" smtClean="0">
                <a:solidFill>
                  <a:schemeClr val="accent6">
                    <a:lumMod val="75000"/>
                  </a:schemeClr>
                </a:solidFill>
              </a:rPr>
              <a:t>Sábado 4 y </a:t>
            </a:r>
            <a:r>
              <a:rPr lang="es-CL" sz="6300" b="1" dirty="0" err="1" smtClean="0">
                <a:solidFill>
                  <a:schemeClr val="accent6">
                    <a:lumMod val="75000"/>
                  </a:schemeClr>
                </a:solidFill>
              </a:rPr>
              <a:t>Dgo</a:t>
            </a:r>
            <a:r>
              <a:rPr lang="es-CL" sz="6300" b="1" dirty="0" smtClean="0">
                <a:solidFill>
                  <a:schemeClr val="accent6">
                    <a:lumMod val="75000"/>
                  </a:schemeClr>
                </a:solidFill>
              </a:rPr>
              <a:t>. 5 febrero 2017</a:t>
            </a:r>
          </a:p>
          <a:p>
            <a:pPr algn="ctr"/>
            <a:endParaRPr lang="es-CL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CL" sz="6300" b="1" dirty="0" smtClean="0">
                <a:solidFill>
                  <a:schemeClr val="accent6">
                    <a:lumMod val="75000"/>
                  </a:schemeClr>
                </a:solidFill>
              </a:rPr>
              <a:t>Rincón Las Chilcas / </a:t>
            </a:r>
            <a:r>
              <a:rPr lang="es-CL" sz="6300" b="1" dirty="0" err="1" smtClean="0">
                <a:solidFill>
                  <a:schemeClr val="accent6">
                    <a:lumMod val="75000"/>
                  </a:schemeClr>
                </a:solidFill>
              </a:rPr>
              <a:t>Combarbalá</a:t>
            </a:r>
            <a:r>
              <a:rPr lang="es-CL" sz="6300" b="1" dirty="0" smtClean="0">
                <a:solidFill>
                  <a:schemeClr val="accent6">
                    <a:lumMod val="75000"/>
                  </a:schemeClr>
                </a:solidFill>
              </a:rPr>
              <a:t> / Chile</a:t>
            </a:r>
            <a:endParaRPr lang="es-CL" sz="63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gran chamá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1522" y="5250630"/>
            <a:ext cx="5274098" cy="9376175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083601" y="6750828"/>
            <a:ext cx="16259836" cy="5193729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pPr algn="ctr"/>
            <a:r>
              <a:rPr lang="es-CL" sz="10800" b="1" dirty="0" smtClean="0">
                <a:solidFill>
                  <a:srgbClr val="FF0000"/>
                </a:solidFill>
              </a:rPr>
              <a:t>CANCELADA </a:t>
            </a:r>
          </a:p>
          <a:p>
            <a:pPr algn="ctr"/>
            <a:r>
              <a:rPr lang="es-CL" sz="10800" b="1" dirty="0" smtClean="0">
                <a:solidFill>
                  <a:srgbClr val="FF0000"/>
                </a:solidFill>
              </a:rPr>
              <a:t>EXCURSIÓN ASTRONÓMICA</a:t>
            </a:r>
          </a:p>
          <a:p>
            <a:pPr algn="ctr"/>
            <a:r>
              <a:rPr lang="es-CL" sz="10800" b="1" dirty="0" smtClean="0">
                <a:solidFill>
                  <a:srgbClr val="FF0000"/>
                </a:solidFill>
              </a:rPr>
              <a:t>A COMBARBALÁ</a:t>
            </a:r>
            <a:endParaRPr lang="es-CL" sz="10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31769" y="937562"/>
            <a:ext cx="10889649" cy="1454244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pPr algn="ctr"/>
            <a:r>
              <a:rPr lang="es-CL" sz="8100" b="1" dirty="0" smtClean="0">
                <a:solidFill>
                  <a:srgbClr val="FFC000"/>
                </a:solidFill>
                <a:latin typeface="Engravers MT" pitchFamily="18" charset="0"/>
              </a:rPr>
              <a:t>FELIZ NAVIDAD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222618" y="9032252"/>
            <a:ext cx="3688830" cy="3670236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pPr algn="ctr"/>
            <a:r>
              <a:rPr lang="es-CL" sz="9000" b="1" dirty="0" smtClean="0">
                <a:solidFill>
                  <a:srgbClr val="FFC000"/>
                </a:solidFill>
                <a:latin typeface="Arial Rounded MT Bold" pitchFamily="34" charset="0"/>
              </a:rPr>
              <a:t>FELIZ</a:t>
            </a:r>
          </a:p>
          <a:p>
            <a:pPr algn="ctr"/>
            <a:endParaRPr lang="es-CL" sz="4500" b="1" dirty="0" smtClean="0">
              <a:solidFill>
                <a:srgbClr val="FFC000"/>
              </a:solidFill>
              <a:latin typeface="Arial Rounded MT Bold" pitchFamily="34" charset="0"/>
            </a:endParaRPr>
          </a:p>
          <a:p>
            <a:pPr algn="ctr"/>
            <a:r>
              <a:rPr lang="es-CL" sz="9000" b="1" dirty="0" smtClean="0">
                <a:solidFill>
                  <a:srgbClr val="FFC000"/>
                </a:solidFill>
                <a:latin typeface="Arial Rounded MT Bold" pitchFamily="34" charset="0"/>
              </a:rPr>
              <a:t>2016</a:t>
            </a:r>
          </a:p>
        </p:txBody>
      </p:sp>
      <p:pic>
        <p:nvPicPr>
          <p:cNvPr id="4" name="3 Imagen" descr="new_shepard_launch_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7957" y="4313006"/>
            <a:ext cx="3372422" cy="87770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elestr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9890" y="8113391"/>
            <a:ext cx="6207892" cy="177546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36946" y="7356337"/>
            <a:ext cx="5878532" cy="761747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r>
              <a:rPr lang="es-CL" sz="3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Distribuidores autorizados: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242053" y="9624589"/>
            <a:ext cx="5775940" cy="761747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r>
              <a:rPr lang="es-CL" sz="3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Telescopios y Binoculares</a:t>
            </a:r>
            <a:endParaRPr lang="es-CL" sz="3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575828" y="7348614"/>
            <a:ext cx="3929281" cy="761747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r>
              <a:rPr lang="es-CL" sz="3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Representantes: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8717716" y="9653590"/>
            <a:ext cx="5775940" cy="761747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r>
              <a:rPr lang="es-CL" sz="3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Telescopios y Binoculares</a:t>
            </a:r>
            <a:endParaRPr lang="es-CL" sz="3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6 Imagen" descr="vix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26422" y="8343278"/>
            <a:ext cx="3317245" cy="1180082"/>
          </a:xfrm>
          <a:prstGeom prst="rect">
            <a:avLst/>
          </a:prstGeom>
        </p:spPr>
      </p:pic>
      <p:cxnSp>
        <p:nvCxnSpPr>
          <p:cNvPr id="10" name="9 Conector recto"/>
          <p:cNvCxnSpPr/>
          <p:nvPr/>
        </p:nvCxnSpPr>
        <p:spPr>
          <a:xfrm>
            <a:off x="636946" y="12970566"/>
            <a:ext cx="153107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778712" y="13915671"/>
            <a:ext cx="153107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1078749" y="13348608"/>
            <a:ext cx="153107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536595" y="6921894"/>
            <a:ext cx="3929281" cy="761747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r>
              <a:rPr lang="es-CL" sz="3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Representantes: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024044" y="9435568"/>
            <a:ext cx="5775940" cy="761747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r>
              <a:rPr lang="es-CL" sz="3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Telescopios y Binoculares</a:t>
            </a:r>
            <a:endParaRPr lang="es-CL" sz="3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5 Imagen" descr="vix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8747" y="7639433"/>
            <a:ext cx="5670630" cy="201728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isco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43575" y="7212679"/>
            <a:ext cx="4915101" cy="3576893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825471" y="10702314"/>
            <a:ext cx="4969630" cy="838691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r>
              <a:rPr lang="es-C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Planetarios Móviles</a:t>
            </a:r>
            <a:endParaRPr lang="es-CL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257082" y="6222211"/>
            <a:ext cx="3929281" cy="761747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r>
              <a:rPr lang="es-CL" sz="3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Representantes: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20feb08jaco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6026" y="4133267"/>
            <a:ext cx="9282475" cy="2805086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2852276" y="6188255"/>
            <a:ext cx="10660418" cy="2977738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pPr algn="ctr"/>
            <a:r>
              <a:rPr lang="es-CL" sz="8100" b="1" dirty="0" smtClean="0">
                <a:solidFill>
                  <a:srgbClr val="FFC000"/>
                </a:solidFill>
              </a:rPr>
              <a:t>ECLIPSE TOTAL DE LUNA</a:t>
            </a:r>
          </a:p>
          <a:p>
            <a:pPr algn="ctr"/>
            <a:r>
              <a:rPr lang="es-CL" sz="5400" b="1" dirty="0" smtClean="0">
                <a:solidFill>
                  <a:srgbClr val="FFC000"/>
                </a:solidFill>
              </a:rPr>
              <a:t>27 Septiembre 2015</a:t>
            </a:r>
          </a:p>
          <a:p>
            <a:pPr algn="ctr"/>
            <a:r>
              <a:rPr lang="es-CL" sz="4500" dirty="0" smtClean="0">
                <a:solidFill>
                  <a:srgbClr val="FFC000"/>
                </a:solidFill>
              </a:rPr>
              <a:t>Desde las 19:00 / El </a:t>
            </a:r>
            <a:r>
              <a:rPr lang="es-CL" sz="4500" dirty="0" err="1" smtClean="0">
                <a:solidFill>
                  <a:srgbClr val="FFC000"/>
                </a:solidFill>
              </a:rPr>
              <a:t>Toyo</a:t>
            </a:r>
            <a:r>
              <a:rPr lang="es-CL" sz="4500" dirty="0" smtClean="0">
                <a:solidFill>
                  <a:srgbClr val="FFC000"/>
                </a:solidFill>
              </a:rPr>
              <a:t> / Santiago, Chile</a:t>
            </a:r>
            <a:endParaRPr lang="es-CL" sz="45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054603" y="7789256"/>
            <a:ext cx="14318341" cy="4224233"/>
          </a:xfrm>
          <a:prstGeom prst="rect">
            <a:avLst/>
          </a:prstGeom>
        </p:spPr>
        <p:txBody>
          <a:bodyPr wrap="square" lIns="205740" tIns="102870" rIns="205740" bIns="102870">
            <a:spAutoFit/>
          </a:bodyPr>
          <a:lstStyle/>
          <a:p>
            <a:pPr algn="ctr"/>
            <a:r>
              <a:rPr lang="es-CL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TELESCOPIOS Y ACCESORIOS</a:t>
            </a:r>
          </a:p>
          <a:p>
            <a:pPr algn="ctr"/>
            <a:r>
              <a:rPr lang="es-CL" sz="6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Distribuidor Autorizado para Chile</a:t>
            </a:r>
          </a:p>
          <a:p>
            <a:pPr algn="ctr"/>
            <a:r>
              <a:rPr lang="es-CL" sz="5400" dirty="0" smtClean="0">
                <a:solidFill>
                  <a:schemeClr val="tx2">
                    <a:lumMod val="75000"/>
                  </a:schemeClr>
                </a:solidFill>
              </a:rPr>
              <a:t>Garantía, servicio técnico, capacitación</a:t>
            </a:r>
            <a:endParaRPr lang="es-CL" sz="5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87540" y="8152817"/>
            <a:ext cx="12014147" cy="1469633"/>
          </a:xfrm>
          <a:prstGeom prst="rect">
            <a:avLst/>
          </a:prstGeom>
        </p:spPr>
        <p:txBody>
          <a:bodyPr wrap="square" lIns="205740" tIns="102870" rIns="205740" bIns="102870">
            <a:spAutoFit/>
          </a:bodyPr>
          <a:lstStyle/>
          <a:p>
            <a:r>
              <a:rPr lang="es-CL" b="1" dirty="0" smtClean="0">
                <a:solidFill>
                  <a:schemeClr val="tx2">
                    <a:lumMod val="75000"/>
                  </a:schemeClr>
                </a:solidFill>
              </a:rPr>
              <a:t>Consultas y pedidos </a:t>
            </a:r>
            <a:r>
              <a:rPr lang="es-CL" b="1" dirty="0" err="1" smtClean="0">
                <a:solidFill>
                  <a:schemeClr val="tx2">
                    <a:lumMod val="75000"/>
                  </a:schemeClr>
                </a:solidFill>
              </a:rPr>
              <a:t>Meade</a:t>
            </a:r>
            <a:r>
              <a:rPr lang="es-CL" b="1" dirty="0" smtClean="0">
                <a:solidFill>
                  <a:schemeClr val="tx2">
                    <a:lumMod val="75000"/>
                  </a:schemeClr>
                </a:solidFill>
              </a:rPr>
              <a:t>: contacto@circuloastronomico.cl</a:t>
            </a:r>
            <a:endParaRPr lang="es-CL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clouds-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3" y="0"/>
            <a:ext cx="18002250" cy="1800225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781608" y="3375384"/>
            <a:ext cx="16737146" cy="7009611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pPr algn="ctr"/>
            <a:r>
              <a:rPr lang="es-CL" sz="22100" b="1" dirty="0" smtClean="0">
                <a:solidFill>
                  <a:srgbClr val="FF0000"/>
                </a:solidFill>
              </a:rPr>
              <a:t>POSTERGADO</a:t>
            </a:r>
          </a:p>
          <a:p>
            <a:pPr algn="ctr"/>
            <a:r>
              <a:rPr lang="es-CL" sz="22100" b="1" dirty="0" smtClean="0">
                <a:solidFill>
                  <a:srgbClr val="FF0000"/>
                </a:solidFill>
              </a:rPr>
              <a:t>POR NUBES</a:t>
            </a:r>
            <a:endParaRPr lang="es-CL" sz="221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553591" y="7978277"/>
            <a:ext cx="7585474" cy="1038746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pPr algn="ctr"/>
            <a:r>
              <a:rPr lang="es-CL" sz="5400" b="1" dirty="0" smtClean="0">
                <a:solidFill>
                  <a:srgbClr val="FFC000"/>
                </a:solidFill>
              </a:rPr>
              <a:t>VACACIONES ESPACIALES</a:t>
            </a:r>
            <a:endParaRPr lang="es-CL" sz="5400" b="1" dirty="0">
              <a:solidFill>
                <a:srgbClr val="FFC0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080088" y="9059804"/>
            <a:ext cx="6387903" cy="1592744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pPr algn="ctr"/>
            <a:r>
              <a:rPr lang="es-CL" sz="4500" b="1" dirty="0" smtClean="0">
                <a:solidFill>
                  <a:srgbClr val="FFC000"/>
                </a:solidFill>
              </a:rPr>
              <a:t>Taller: Viajando a la Luna</a:t>
            </a:r>
          </a:p>
          <a:p>
            <a:pPr algn="ctr"/>
            <a:r>
              <a:rPr lang="es-CL" sz="4500" b="1" dirty="0" smtClean="0">
                <a:solidFill>
                  <a:srgbClr val="FFC000"/>
                </a:solidFill>
              </a:rPr>
              <a:t>con las misiones </a:t>
            </a:r>
            <a:r>
              <a:rPr lang="es-CL" sz="4500" b="1" dirty="0" err="1" smtClean="0">
                <a:solidFill>
                  <a:srgbClr val="FFC000"/>
                </a:solidFill>
              </a:rPr>
              <a:t>Apollo</a:t>
            </a:r>
            <a:endParaRPr lang="es-CL" sz="4500" b="1" dirty="0">
              <a:solidFill>
                <a:srgbClr val="FFC000"/>
              </a:solidFill>
            </a:endParaRPr>
          </a:p>
        </p:txBody>
      </p:sp>
      <p:cxnSp>
        <p:nvCxnSpPr>
          <p:cNvPr id="5" name="4 Conector recto"/>
          <p:cNvCxnSpPr/>
          <p:nvPr/>
        </p:nvCxnSpPr>
        <p:spPr>
          <a:xfrm>
            <a:off x="3472261" y="7488957"/>
            <a:ext cx="111994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"/>
          <p:cNvCxnSpPr/>
          <p:nvPr/>
        </p:nvCxnSpPr>
        <p:spPr>
          <a:xfrm>
            <a:off x="3772298" y="12214482"/>
            <a:ext cx="111994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6 Imagen" descr="experimento lunar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7558" y="7427262"/>
            <a:ext cx="2179032" cy="4389504"/>
          </a:xfrm>
          <a:prstGeom prst="rect">
            <a:avLst/>
          </a:prstGeom>
        </p:spPr>
      </p:pic>
      <p:pic>
        <p:nvPicPr>
          <p:cNvPr id="8" name="7 Imagen" descr="Saturn_V_Rocket 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45269" y="7137586"/>
            <a:ext cx="2467336" cy="4672188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5789320" y="10782324"/>
            <a:ext cx="7127272" cy="838691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pPr algn="ctr"/>
            <a:r>
              <a:rPr lang="es-CL" dirty="0" smtClean="0">
                <a:solidFill>
                  <a:srgbClr val="FFC000"/>
                </a:solidFill>
              </a:rPr>
              <a:t>16/23 Julio 2016 – C. del Maipo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abell-S0740-467-5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 flipH="1">
            <a:off x="9215937" y="3793889"/>
            <a:ext cx="7073590" cy="5822767"/>
          </a:xfrm>
          <a:prstGeom prst="rect">
            <a:avLst/>
          </a:prstGeom>
        </p:spPr>
      </p:pic>
      <p:pic>
        <p:nvPicPr>
          <p:cNvPr id="7" name="6 Imagen" descr="flamarion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180" y="3425116"/>
            <a:ext cx="9356540" cy="6726363"/>
          </a:xfrm>
          <a:prstGeom prst="rect">
            <a:avLst/>
          </a:prstGeom>
        </p:spPr>
      </p:pic>
      <p:sp>
        <p:nvSpPr>
          <p:cNvPr id="8" name="7 Estrella de 4 puntas"/>
          <p:cNvSpPr/>
          <p:nvPr/>
        </p:nvSpPr>
        <p:spPr>
          <a:xfrm>
            <a:off x="8717593" y="3977374"/>
            <a:ext cx="141766" cy="189021"/>
          </a:xfrm>
          <a:prstGeom prst="star4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02870" rIns="205740" bIns="102870" rtlCol="0" anchor="ctr"/>
          <a:lstStyle/>
          <a:p>
            <a:pPr algn="ctr"/>
            <a:endParaRPr lang="es-CL"/>
          </a:p>
        </p:txBody>
      </p:sp>
      <p:sp>
        <p:nvSpPr>
          <p:cNvPr id="9" name="8 Estrella de 4 puntas"/>
          <p:cNvSpPr/>
          <p:nvPr/>
        </p:nvSpPr>
        <p:spPr>
          <a:xfrm>
            <a:off x="7725233" y="3599332"/>
            <a:ext cx="70875" cy="94500"/>
          </a:xfrm>
          <a:prstGeom prst="star4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02870" rIns="205740" bIns="102870" rtlCol="0" anchor="ctr"/>
          <a:lstStyle/>
          <a:p>
            <a:pPr algn="ctr"/>
            <a:endParaRPr lang="es-CL"/>
          </a:p>
        </p:txBody>
      </p:sp>
      <p:sp>
        <p:nvSpPr>
          <p:cNvPr id="10" name="9 Estrella de 4 puntas"/>
          <p:cNvSpPr/>
          <p:nvPr/>
        </p:nvSpPr>
        <p:spPr>
          <a:xfrm>
            <a:off x="8025271" y="4355416"/>
            <a:ext cx="70875" cy="94500"/>
          </a:xfrm>
          <a:prstGeom prst="star4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02870" rIns="205740" bIns="102870" rtlCol="0" anchor="ctr"/>
          <a:lstStyle/>
          <a:p>
            <a:pPr algn="ctr"/>
            <a:endParaRPr lang="es-CL"/>
          </a:p>
        </p:txBody>
      </p:sp>
      <p:sp>
        <p:nvSpPr>
          <p:cNvPr id="11" name="10 Estrella de 4 puntas"/>
          <p:cNvSpPr/>
          <p:nvPr/>
        </p:nvSpPr>
        <p:spPr>
          <a:xfrm>
            <a:off x="9284657" y="5584063"/>
            <a:ext cx="70875" cy="189000"/>
          </a:xfrm>
          <a:prstGeom prst="star4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02870" rIns="205740" bIns="102870" rtlCol="0" anchor="ctr"/>
          <a:lstStyle/>
          <a:p>
            <a:pPr algn="ctr"/>
            <a:endParaRPr lang="es-CL"/>
          </a:p>
        </p:txBody>
      </p:sp>
      <p:sp>
        <p:nvSpPr>
          <p:cNvPr id="12" name="11 CuadroTexto"/>
          <p:cNvSpPr txBox="1"/>
          <p:nvPr/>
        </p:nvSpPr>
        <p:spPr>
          <a:xfrm>
            <a:off x="432173" y="10225261"/>
            <a:ext cx="16606970" cy="2054409"/>
          </a:xfrm>
          <a:prstGeom prst="rect">
            <a:avLst/>
          </a:prstGeom>
          <a:noFill/>
        </p:spPr>
        <p:txBody>
          <a:bodyPr wrap="square" lIns="205740" tIns="102870" rIns="205740" bIns="102870" rtlCol="0">
            <a:spAutoFit/>
          </a:bodyPr>
          <a:lstStyle/>
          <a:p>
            <a:r>
              <a:rPr lang="es-CL" sz="12000" dirty="0" smtClean="0">
                <a:solidFill>
                  <a:srgbClr val="FFC000"/>
                </a:solidFill>
                <a:latin typeface="Lucida Sans" pitchFamily="34" charset="0"/>
              </a:rPr>
              <a:t>Círculo Astronómico</a:t>
            </a:r>
            <a:endParaRPr lang="es-CL" sz="12000" dirty="0">
              <a:solidFill>
                <a:srgbClr val="FFC000"/>
              </a:solidFill>
              <a:latin typeface="Lucida Sans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abell-S0740-467-5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9649197" y="1008237"/>
            <a:ext cx="7610188" cy="6264478"/>
          </a:xfrm>
          <a:prstGeom prst="rect">
            <a:avLst/>
          </a:prstGeom>
        </p:spPr>
      </p:pic>
      <p:pic>
        <p:nvPicPr>
          <p:cNvPr id="5" name="4 Imagen" descr="Abell_S10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4301" y="3384501"/>
            <a:ext cx="6912768" cy="6131581"/>
          </a:xfrm>
          <a:prstGeom prst="rect">
            <a:avLst/>
          </a:prstGeom>
        </p:spPr>
      </p:pic>
      <p:pic>
        <p:nvPicPr>
          <p:cNvPr id="6" name="5 Imagen" descr="lx85-70m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37029" y="10801325"/>
            <a:ext cx="3802393" cy="570359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376389" y="10729317"/>
            <a:ext cx="13825536" cy="1685077"/>
          </a:xfrm>
          <a:prstGeom prst="rect">
            <a:avLst/>
          </a:prstGeom>
          <a:noFill/>
        </p:spPr>
        <p:txBody>
          <a:bodyPr wrap="square" lIns="205740" tIns="102870" rIns="205740" bIns="102870" rtlCol="0">
            <a:spAutoFit/>
          </a:bodyPr>
          <a:lstStyle/>
          <a:p>
            <a:r>
              <a:rPr lang="es-CL" sz="9600" dirty="0" smtClean="0">
                <a:solidFill>
                  <a:srgbClr val="FFC000"/>
                </a:solidFill>
                <a:latin typeface="Lucida Sans" pitchFamily="34" charset="0"/>
              </a:rPr>
              <a:t>Círculo Astronómico</a:t>
            </a:r>
            <a:endParaRPr lang="es-CL" sz="9600" dirty="0">
              <a:solidFill>
                <a:srgbClr val="FFC000"/>
              </a:solidFill>
              <a:latin typeface="Lucida Sans" pitchFamily="34" charset="0"/>
            </a:endParaRPr>
          </a:p>
        </p:txBody>
      </p:sp>
      <p:pic>
        <p:nvPicPr>
          <p:cNvPr id="5" name="4 Imagen" descr="flamarion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181" y="5630042"/>
            <a:ext cx="9724736" cy="5243291"/>
          </a:xfrm>
          <a:prstGeom prst="rect">
            <a:avLst/>
          </a:prstGeom>
        </p:spPr>
      </p:pic>
      <p:pic>
        <p:nvPicPr>
          <p:cNvPr id="6" name="5 Imagen" descr="abell-S07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 flipV="1">
            <a:off x="10658101" y="5153356"/>
            <a:ext cx="5254998" cy="6120677"/>
          </a:xfrm>
          <a:prstGeom prst="rect">
            <a:avLst/>
          </a:prstGeom>
        </p:spPr>
      </p:pic>
      <p:sp>
        <p:nvSpPr>
          <p:cNvPr id="7" name="6 Estrella de 4 puntas"/>
          <p:cNvSpPr/>
          <p:nvPr/>
        </p:nvSpPr>
        <p:spPr>
          <a:xfrm>
            <a:off x="8353053" y="6120805"/>
            <a:ext cx="396000" cy="432000"/>
          </a:xfrm>
          <a:prstGeom prst="star4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7 Estrella de 4 puntas"/>
          <p:cNvSpPr/>
          <p:nvPr/>
        </p:nvSpPr>
        <p:spPr>
          <a:xfrm>
            <a:off x="9541229" y="8929165"/>
            <a:ext cx="252000" cy="288000"/>
          </a:xfrm>
          <a:prstGeom prst="star4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Estrella de 4 puntas"/>
          <p:cNvSpPr/>
          <p:nvPr/>
        </p:nvSpPr>
        <p:spPr>
          <a:xfrm>
            <a:off x="9577189" y="6912893"/>
            <a:ext cx="180000" cy="216000"/>
          </a:xfrm>
          <a:prstGeom prst="star4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396807" y="2007348"/>
            <a:ext cx="12026370" cy="8871659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pPr algn="ctr"/>
            <a:r>
              <a:rPr lang="es-CL" sz="26100" b="1" dirty="0" smtClean="0">
                <a:solidFill>
                  <a:srgbClr val="FFFF00"/>
                </a:solidFill>
              </a:rPr>
              <a:t>15%</a:t>
            </a:r>
          </a:p>
          <a:p>
            <a:pPr algn="ctr"/>
            <a:r>
              <a:rPr lang="es-CL" sz="18000" b="1" dirty="0" smtClean="0">
                <a:solidFill>
                  <a:srgbClr val="FFFF00"/>
                </a:solidFill>
              </a:rPr>
              <a:t>Descuento</a:t>
            </a:r>
          </a:p>
          <a:p>
            <a:pPr algn="ctr"/>
            <a:r>
              <a:rPr lang="es-CL" sz="12200" b="1" dirty="0" smtClean="0">
                <a:solidFill>
                  <a:srgbClr val="FFFF00"/>
                </a:solidFill>
              </a:rPr>
              <a:t>Curso Astronomía</a:t>
            </a:r>
            <a:endParaRPr lang="es-CL" sz="12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eade_lx850_lx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6429" y="5400725"/>
            <a:ext cx="2944118" cy="10401250"/>
          </a:xfrm>
          <a:prstGeom prst="rect">
            <a:avLst/>
          </a:prstGeom>
        </p:spPr>
      </p:pic>
      <p:pic>
        <p:nvPicPr>
          <p:cNvPr id="3" name="2 Imagen" descr="meade_inst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8529" y="14379440"/>
            <a:ext cx="3017413" cy="934857"/>
          </a:xfrm>
          <a:prstGeom prst="rect">
            <a:avLst/>
          </a:prstGeom>
        </p:spPr>
      </p:pic>
      <p:pic>
        <p:nvPicPr>
          <p:cNvPr id="4" name="3 Imagen" descr="publi-lx85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01325" y="1584301"/>
            <a:ext cx="2877713" cy="57649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cruz_del_su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0125"/>
            <a:ext cx="18002250" cy="16002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06478" y="9307911"/>
            <a:ext cx="20039460" cy="1592744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r>
              <a:rPr lang="es-CL" sz="9000" dirty="0" smtClean="0">
                <a:solidFill>
                  <a:srgbClr val="FF0000"/>
                </a:solidFill>
                <a:latin typeface="Eras Bold ITC" pitchFamily="34" charset="0"/>
              </a:rPr>
              <a:t>LA ASTROFOTOGRAFÍA ES FÁCIL</a:t>
            </a:r>
            <a:endParaRPr lang="es-CL" sz="9000" dirty="0">
              <a:solidFill>
                <a:srgbClr val="FF0000"/>
              </a:solidFill>
              <a:latin typeface="Eras Bold ITC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27_michael_peopl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915" y="1861736"/>
            <a:ext cx="17648420" cy="14278779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06478" y="11458398"/>
            <a:ext cx="20039460" cy="1592744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r>
              <a:rPr lang="es-CL" sz="9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Eras Bold ITC" pitchFamily="34" charset="0"/>
              </a:rPr>
              <a:t>LA ASTROFOTOGRAFÍA ES FÁCIL</a:t>
            </a:r>
            <a:endParaRPr lang="es-CL" sz="9000" dirty="0">
              <a:solidFill>
                <a:schemeClr val="tx2">
                  <a:lumMod val="60000"/>
                  <a:lumOff val="40000"/>
                </a:schemeClr>
              </a:solidFill>
              <a:latin typeface="Eras Bold ITC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oferta-n13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873" y="8056021"/>
            <a:ext cx="4111207" cy="4687507"/>
          </a:xfrm>
          <a:prstGeom prst="rect">
            <a:avLst/>
          </a:prstGeom>
        </p:spPr>
      </p:pic>
      <p:pic>
        <p:nvPicPr>
          <p:cNvPr id="12" name="11 Imagen" descr="oferta-ra-1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873" y="3478536"/>
            <a:ext cx="4111207" cy="4293117"/>
          </a:xfrm>
          <a:prstGeom prst="rect">
            <a:avLst/>
          </a:prstGeom>
        </p:spPr>
      </p:pic>
      <p:cxnSp>
        <p:nvCxnSpPr>
          <p:cNvPr id="14" name="13 Conector recto"/>
          <p:cNvCxnSpPr/>
          <p:nvPr/>
        </p:nvCxnSpPr>
        <p:spPr>
          <a:xfrm>
            <a:off x="7583468" y="8056020"/>
            <a:ext cx="2126486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exp-newt-130-4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996" y="2283619"/>
            <a:ext cx="10076259" cy="13435013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4181091" y="9001125"/>
            <a:ext cx="415563" cy="838691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endParaRPr lang="es-CL"/>
          </a:p>
        </p:txBody>
      </p:sp>
      <p:sp>
        <p:nvSpPr>
          <p:cNvPr id="9" name="8 CuadroTexto"/>
          <p:cNvSpPr txBox="1"/>
          <p:nvPr/>
        </p:nvSpPr>
        <p:spPr>
          <a:xfrm>
            <a:off x="2054603" y="3141474"/>
            <a:ext cx="12758918" cy="4378122"/>
          </a:xfrm>
          <a:prstGeom prst="rect">
            <a:avLst/>
          </a:prstGeom>
          <a:noFill/>
        </p:spPr>
        <p:txBody>
          <a:bodyPr wrap="square" lIns="205740" tIns="102870" rIns="205740" bIns="102870" rtlCol="0">
            <a:spAutoFit/>
          </a:bodyPr>
          <a:lstStyle/>
          <a:p>
            <a:r>
              <a:rPr lang="es-CL" sz="11300" dirty="0" smtClean="0">
                <a:solidFill>
                  <a:schemeClr val="tx2">
                    <a:lumMod val="75000"/>
                  </a:schemeClr>
                </a:solidFill>
                <a:latin typeface="Eras Bold ITC" pitchFamily="34" charset="0"/>
              </a:rPr>
              <a:t>OFERTA</a:t>
            </a:r>
          </a:p>
          <a:p>
            <a:endParaRPr lang="es-CL" sz="4500" dirty="0" smtClean="0">
              <a:solidFill>
                <a:schemeClr val="tx2">
                  <a:lumMod val="75000"/>
                </a:schemeClr>
              </a:solidFill>
              <a:latin typeface="Eras Bold ITC" pitchFamily="34" charset="0"/>
            </a:endParaRPr>
          </a:p>
          <a:p>
            <a:r>
              <a:rPr lang="es-CL" sz="11300" dirty="0" smtClean="0">
                <a:solidFill>
                  <a:srgbClr val="FF0000"/>
                </a:solidFill>
                <a:latin typeface="Eras Bold ITC" pitchFamily="34" charset="0"/>
              </a:rPr>
              <a:t>N 130MM EQ3</a:t>
            </a:r>
            <a:endParaRPr lang="es-CL" sz="11300" dirty="0">
              <a:solidFill>
                <a:srgbClr val="FF0000"/>
              </a:solidFill>
              <a:latin typeface="Eras Bold ITC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188729" y="15049797"/>
            <a:ext cx="11341260" cy="1592744"/>
          </a:xfrm>
          <a:prstGeom prst="rect">
            <a:avLst/>
          </a:prstGeom>
          <a:noFill/>
        </p:spPr>
        <p:txBody>
          <a:bodyPr wrap="square" lIns="205740" tIns="102870" rIns="205740" bIns="102870" rtlCol="0">
            <a:spAutoFit/>
          </a:bodyPr>
          <a:lstStyle/>
          <a:p>
            <a:r>
              <a:rPr lang="es-CL" sz="9000" dirty="0" smtClean="0">
                <a:solidFill>
                  <a:srgbClr val="FF0000"/>
                </a:solidFill>
                <a:latin typeface="Eras Bold ITC" pitchFamily="34" charset="0"/>
              </a:rPr>
              <a:t>Explore </a:t>
            </a:r>
            <a:r>
              <a:rPr lang="es-CL" sz="9000" dirty="0" err="1" smtClean="0">
                <a:solidFill>
                  <a:srgbClr val="FF0000"/>
                </a:solidFill>
                <a:latin typeface="Eras Bold ITC" pitchFamily="34" charset="0"/>
              </a:rPr>
              <a:t>Scientific</a:t>
            </a:r>
            <a:endParaRPr lang="es-CL" sz="9000" dirty="0">
              <a:solidFill>
                <a:srgbClr val="FF0000"/>
              </a:solidFill>
              <a:latin typeface="Eras Bold ITC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859360" y="10891336"/>
            <a:ext cx="6898042" cy="1731243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r>
              <a:rPr lang="es-CL" sz="9900" dirty="0" smtClean="0">
                <a:solidFill>
                  <a:schemeClr val="tx2">
                    <a:lumMod val="75000"/>
                  </a:schemeClr>
                </a:solidFill>
                <a:latin typeface="Eras Bold ITC" pitchFamily="34" charset="0"/>
              </a:rPr>
              <a:t>$ 275.900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322856" y="8434062"/>
            <a:ext cx="415563" cy="838691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endParaRPr lang="es-CL"/>
          </a:p>
        </p:txBody>
      </p:sp>
      <p:pic>
        <p:nvPicPr>
          <p:cNvPr id="7" name="6 Imagen" descr="FIRSTLIGHT-102MM-REFRACTOR-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9901" y="2000250"/>
            <a:ext cx="12001500" cy="16002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2479900" y="2763432"/>
            <a:ext cx="12758918" cy="3685624"/>
          </a:xfrm>
          <a:prstGeom prst="rect">
            <a:avLst/>
          </a:prstGeom>
          <a:noFill/>
        </p:spPr>
        <p:txBody>
          <a:bodyPr wrap="square" lIns="205740" tIns="102870" rIns="205740" bIns="102870" rtlCol="0">
            <a:spAutoFit/>
          </a:bodyPr>
          <a:lstStyle/>
          <a:p>
            <a:r>
              <a:rPr lang="es-CL" sz="11300" dirty="0" smtClean="0">
                <a:solidFill>
                  <a:schemeClr val="tx2">
                    <a:lumMod val="75000"/>
                  </a:schemeClr>
                </a:solidFill>
                <a:latin typeface="Eras Bold ITC" pitchFamily="34" charset="0"/>
              </a:rPr>
              <a:t>OFERTA</a:t>
            </a:r>
          </a:p>
          <a:p>
            <a:r>
              <a:rPr lang="es-CL" sz="11300" dirty="0" smtClean="0">
                <a:solidFill>
                  <a:srgbClr val="FF0000"/>
                </a:solidFill>
                <a:latin typeface="Eras Bold ITC" pitchFamily="34" charset="0"/>
              </a:rPr>
              <a:t>RA 102MM EQ3</a:t>
            </a:r>
            <a:endParaRPr lang="es-CL" sz="11300" dirty="0">
              <a:solidFill>
                <a:srgbClr val="FF0000"/>
              </a:solidFill>
              <a:latin typeface="Eras Bold ITC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472261" y="14671755"/>
            <a:ext cx="11341260" cy="1592744"/>
          </a:xfrm>
          <a:prstGeom prst="rect">
            <a:avLst/>
          </a:prstGeom>
          <a:noFill/>
        </p:spPr>
        <p:txBody>
          <a:bodyPr wrap="square" lIns="205740" tIns="102870" rIns="205740" bIns="102870" rtlCol="0">
            <a:spAutoFit/>
          </a:bodyPr>
          <a:lstStyle/>
          <a:p>
            <a:r>
              <a:rPr lang="es-CL" sz="9000" dirty="0" smtClean="0">
                <a:solidFill>
                  <a:srgbClr val="FF0000"/>
                </a:solidFill>
                <a:latin typeface="Eras Bold ITC" pitchFamily="34" charset="0"/>
              </a:rPr>
              <a:t>Explore </a:t>
            </a:r>
            <a:r>
              <a:rPr lang="es-CL" sz="9000" dirty="0" err="1" smtClean="0">
                <a:solidFill>
                  <a:srgbClr val="FF0000"/>
                </a:solidFill>
                <a:latin typeface="Eras Bold ITC" pitchFamily="34" charset="0"/>
              </a:rPr>
              <a:t>Scientific</a:t>
            </a:r>
            <a:endParaRPr lang="es-CL" sz="9000" dirty="0">
              <a:solidFill>
                <a:srgbClr val="FF0000"/>
              </a:solidFill>
              <a:latin typeface="Eras Bold ITC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9001126" y="10324273"/>
            <a:ext cx="6898042" cy="1731243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r>
              <a:rPr lang="es-CL" sz="9900" dirty="0" smtClean="0">
                <a:solidFill>
                  <a:schemeClr val="tx2">
                    <a:lumMod val="75000"/>
                  </a:schemeClr>
                </a:solidFill>
                <a:latin typeface="Eras Bold ITC" pitchFamily="34" charset="0"/>
              </a:rPr>
              <a:t>$ 395.000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x85-r5_backlef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48797" y="4464621"/>
            <a:ext cx="5619750" cy="9001125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952453" y="2592413"/>
            <a:ext cx="11305256" cy="5009064"/>
          </a:xfrm>
          <a:prstGeom prst="rect">
            <a:avLst/>
          </a:prstGeom>
          <a:noFill/>
        </p:spPr>
        <p:txBody>
          <a:bodyPr wrap="square" lIns="205740" tIns="102870" rIns="205740" bIns="102870" rtlCol="0">
            <a:spAutoFit/>
          </a:bodyPr>
          <a:lstStyle/>
          <a:p>
            <a:pPr algn="ctr"/>
            <a:r>
              <a:rPr lang="es-CL" sz="72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NUEVO TELESCOPIO</a:t>
            </a:r>
          </a:p>
          <a:p>
            <a:pPr algn="ctr"/>
            <a:r>
              <a:rPr lang="es-CL" sz="7200" b="1" dirty="0" smtClean="0">
                <a:solidFill>
                  <a:srgbClr val="C00000"/>
                </a:solidFill>
              </a:rPr>
              <a:t>MEADE LX85 </a:t>
            </a:r>
            <a:r>
              <a:rPr lang="es-CL" sz="7200" b="1" dirty="0" smtClean="0">
                <a:solidFill>
                  <a:srgbClr val="C00000"/>
                </a:solidFill>
              </a:rPr>
              <a:t>SERIES 5" f/5,8 </a:t>
            </a:r>
          </a:p>
          <a:p>
            <a:pPr algn="ctr"/>
            <a:r>
              <a:rPr lang="es-CL" sz="4800" b="1" dirty="0" smtClean="0">
                <a:solidFill>
                  <a:srgbClr val="C00000"/>
                </a:solidFill>
              </a:rPr>
              <a:t>REFRACTOR </a:t>
            </a:r>
            <a:r>
              <a:rPr lang="es-CL" sz="4800" b="1" dirty="0" smtClean="0">
                <a:solidFill>
                  <a:srgbClr val="C00000"/>
                </a:solidFill>
              </a:rPr>
              <a:t>                        ACROMÁTICO</a:t>
            </a:r>
          </a:p>
          <a:p>
            <a:pPr algn="ctr"/>
            <a:r>
              <a:rPr lang="es-CL" sz="4800" b="1" dirty="0" smtClean="0">
                <a:solidFill>
                  <a:srgbClr val="C00000"/>
                </a:solidFill>
              </a:rPr>
              <a:t>ECUATORIAL                                       GOTO</a:t>
            </a:r>
            <a:endParaRPr lang="es-CL" sz="4800" b="1" dirty="0" smtClean="0">
              <a:solidFill>
                <a:srgbClr val="002060"/>
              </a:solidFill>
            </a:endParaRPr>
          </a:p>
          <a:p>
            <a:pPr algn="ctr"/>
            <a:endParaRPr lang="es-CL" sz="7200" b="1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464621" y="13249597"/>
            <a:ext cx="890070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6000" b="1" dirty="0" smtClean="0">
                <a:solidFill>
                  <a:srgbClr val="002060"/>
                </a:solidFill>
              </a:rPr>
              <a:t>$   1.360.000.-</a:t>
            </a:r>
          </a:p>
          <a:p>
            <a:pPr algn="ctr"/>
            <a:r>
              <a:rPr lang="es-CL" sz="6000" b="1" dirty="0" smtClean="0">
                <a:solidFill>
                  <a:srgbClr val="002060"/>
                </a:solidFill>
              </a:rPr>
              <a:t>www.circuloastronomico.cl</a:t>
            </a:r>
          </a:p>
          <a:p>
            <a:pPr algn="ctr"/>
            <a:r>
              <a:rPr lang="es-CL" sz="6000" b="1" dirty="0" smtClean="0">
                <a:solidFill>
                  <a:srgbClr val="002060"/>
                </a:solidFill>
              </a:rPr>
              <a:t>+56 9 9700 9706</a:t>
            </a:r>
            <a:endParaRPr lang="es-CL" sz="60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897558" y="6165810"/>
            <a:ext cx="5245333" cy="1946687"/>
          </a:xfrm>
          <a:prstGeom prst="rect">
            <a:avLst/>
          </a:prstGeom>
          <a:noFill/>
        </p:spPr>
        <p:txBody>
          <a:bodyPr wrap="square" lIns="205740" tIns="102870" rIns="205740" bIns="102870" rtlCol="0">
            <a:spAutoFit/>
          </a:bodyPr>
          <a:lstStyle/>
          <a:p>
            <a:r>
              <a:rPr lang="es-CL" sz="11300" dirty="0" smtClean="0">
                <a:solidFill>
                  <a:srgbClr val="FF0000"/>
                </a:solidFill>
                <a:latin typeface="Eras Bold ITC" pitchFamily="34" charset="0"/>
              </a:rPr>
              <a:t>LX850</a:t>
            </a:r>
            <a:endParaRPr lang="es-CL" sz="11300" dirty="0">
              <a:solidFill>
                <a:srgbClr val="FF0000"/>
              </a:solidFill>
              <a:latin typeface="Eras Bold ITC" pitchFamily="34" charset="0"/>
            </a:endParaRPr>
          </a:p>
        </p:txBody>
      </p:sp>
      <p:pic>
        <p:nvPicPr>
          <p:cNvPr id="3" name="2 Imagen" descr="LX850_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87361" y="5031684"/>
            <a:ext cx="5917332" cy="1225381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4322856" y="8434062"/>
            <a:ext cx="415563" cy="838691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endParaRPr lang="es-CL"/>
          </a:p>
        </p:txBody>
      </p:sp>
      <p:sp>
        <p:nvSpPr>
          <p:cNvPr id="5" name="4 CuadroTexto"/>
          <p:cNvSpPr txBox="1"/>
          <p:nvPr/>
        </p:nvSpPr>
        <p:spPr>
          <a:xfrm>
            <a:off x="3897558" y="13115375"/>
            <a:ext cx="5245333" cy="4085734"/>
          </a:xfrm>
          <a:prstGeom prst="rect">
            <a:avLst/>
          </a:prstGeom>
          <a:noFill/>
        </p:spPr>
        <p:txBody>
          <a:bodyPr wrap="square" lIns="205740" tIns="102870" rIns="205740" bIns="102870" rtlCol="0">
            <a:spAutoFit/>
          </a:bodyPr>
          <a:lstStyle/>
          <a:p>
            <a:r>
              <a:rPr lang="es-CL" sz="6300" dirty="0" smtClean="0">
                <a:solidFill>
                  <a:srgbClr val="FF0000"/>
                </a:solidFill>
                <a:latin typeface="Eras Bold ITC" pitchFamily="34" charset="0"/>
              </a:rPr>
              <a:t>DESCUENTO DE HASTA</a:t>
            </a:r>
          </a:p>
          <a:p>
            <a:r>
              <a:rPr lang="es-CL" sz="6300" dirty="0" smtClean="0">
                <a:solidFill>
                  <a:srgbClr val="FF0000"/>
                </a:solidFill>
                <a:latin typeface="Eras Bold ITC" pitchFamily="34" charset="0"/>
              </a:rPr>
              <a:t>US $ 1.000.-</a:t>
            </a:r>
            <a:endParaRPr lang="es-CL" sz="6300" dirty="0">
              <a:solidFill>
                <a:srgbClr val="FF0000"/>
              </a:solidFill>
              <a:latin typeface="Eras Bold ITC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897558" y="9001126"/>
            <a:ext cx="5245333" cy="2700739"/>
          </a:xfrm>
          <a:prstGeom prst="rect">
            <a:avLst/>
          </a:prstGeom>
          <a:noFill/>
        </p:spPr>
        <p:txBody>
          <a:bodyPr wrap="square" lIns="205740" tIns="102870" rIns="205740" bIns="102870" rtlCol="0">
            <a:spAutoFit/>
          </a:bodyPr>
          <a:lstStyle/>
          <a:p>
            <a:r>
              <a:rPr lang="es-CL" sz="8100" dirty="0" smtClean="0">
                <a:solidFill>
                  <a:srgbClr val="FF0000"/>
                </a:solidFill>
                <a:latin typeface="Eras Bold ITC" pitchFamily="34" charset="0"/>
              </a:rPr>
              <a:t>GRAN OFERTA</a:t>
            </a:r>
            <a:endParaRPr lang="es-CL" sz="8100" dirty="0">
              <a:solidFill>
                <a:srgbClr val="FF0000"/>
              </a:solidFill>
              <a:latin typeface="Eras Bold ITC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X850_ad-800x8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4701" y="936229"/>
            <a:ext cx="7620000" cy="7620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40485" y="1008237"/>
            <a:ext cx="623889" cy="7540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L</a:t>
            </a:r>
          </a:p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X</a:t>
            </a:r>
          </a:p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8</a:t>
            </a:r>
          </a:p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5</a:t>
            </a:r>
          </a:p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0</a:t>
            </a:r>
          </a:p>
          <a:p>
            <a:pPr algn="ctr"/>
            <a:endParaRPr lang="es-CL" sz="44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  <a:ea typeface="Adobe Gothic Std B" pitchFamily="34" charset="-128"/>
              <a:cs typeface="Aharoni" pitchFamily="2" charset="-79"/>
            </a:endParaRPr>
          </a:p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S</a:t>
            </a:r>
          </a:p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E</a:t>
            </a:r>
          </a:p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R</a:t>
            </a:r>
          </a:p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I</a:t>
            </a:r>
          </a:p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E</a:t>
            </a:r>
            <a:endParaRPr lang="es-CL" sz="4400" b="1" dirty="0"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  <a:ea typeface="Adobe Gothic Std B" pitchFamily="34" charset="-128"/>
              <a:cs typeface="Aharoni" pitchFamily="2" charset="-79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3753653" y="1368277"/>
            <a:ext cx="478535" cy="7468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M</a:t>
            </a:r>
          </a:p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E</a:t>
            </a:r>
          </a:p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A</a:t>
            </a:r>
          </a:p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D</a:t>
            </a:r>
          </a:p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E</a:t>
            </a:r>
          </a:p>
          <a:p>
            <a:pPr algn="ctr"/>
            <a:endParaRPr lang="es-CL" sz="44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  <a:ea typeface="Adobe Gothic Std B" pitchFamily="34" charset="-128"/>
              <a:cs typeface="Aharoni" pitchFamily="2" charset="-79"/>
            </a:endParaRPr>
          </a:p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C</a:t>
            </a:r>
          </a:p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H</a:t>
            </a:r>
          </a:p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I</a:t>
            </a:r>
          </a:p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L</a:t>
            </a:r>
          </a:p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E</a:t>
            </a:r>
            <a:endParaRPr lang="es-CL" sz="4400" b="1" dirty="0"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  <a:ea typeface="Adobe Gothic Std B" pitchFamily="34" charset="-128"/>
              <a:cs typeface="Aharoni" pitchFamily="2" charset="-79"/>
            </a:endParaRPr>
          </a:p>
        </p:txBody>
      </p:sp>
      <p:pic>
        <p:nvPicPr>
          <p:cNvPr id="5" name="4 Imagen" descr="LX850_ad-800x8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6469" y="13164741"/>
            <a:ext cx="4176464" cy="4176464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7488957" y="13526591"/>
            <a:ext cx="74168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TELESCOPIOS MEADE</a:t>
            </a:r>
          </a:p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CHILE</a:t>
            </a:r>
          </a:p>
          <a:p>
            <a:pPr algn="ctr"/>
            <a:endParaRPr lang="es-CL" sz="24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  <a:ea typeface="Adobe Gothic Std B" pitchFamily="34" charset="-128"/>
              <a:cs typeface="Aharoni" pitchFamily="2" charset="-79"/>
            </a:endParaRPr>
          </a:p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Todos los modelos</a:t>
            </a:r>
          </a:p>
          <a:p>
            <a:pPr algn="ctr"/>
            <a:endParaRPr lang="es-CL" sz="24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  <a:ea typeface="Adobe Gothic Std B" pitchFamily="34" charset="-128"/>
              <a:cs typeface="Aharoni" pitchFamily="2" charset="-79"/>
            </a:endParaRPr>
          </a:p>
          <a:p>
            <a:pPr algn="ctr"/>
            <a:r>
              <a:rPr lang="es-CL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Elige el tuyo</a:t>
            </a:r>
            <a:endParaRPr lang="es-CL" sz="4400" b="1" dirty="0"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  <a:ea typeface="Adobe Gothic Std B" pitchFamily="34" charset="-128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147608" y="5757852"/>
            <a:ext cx="825867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6000" b="1" dirty="0" smtClean="0">
                <a:solidFill>
                  <a:schemeClr val="tx2"/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P</a:t>
            </a:r>
          </a:p>
          <a:p>
            <a:pPr algn="ctr"/>
            <a:r>
              <a:rPr lang="es-CL" sz="6000" b="1" dirty="0" smtClean="0">
                <a:solidFill>
                  <a:schemeClr val="tx2"/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O</a:t>
            </a:r>
          </a:p>
          <a:p>
            <a:pPr algn="ctr"/>
            <a:r>
              <a:rPr lang="es-CL" sz="6000" b="1" dirty="0" smtClean="0">
                <a:solidFill>
                  <a:schemeClr val="tx2"/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L</a:t>
            </a:r>
          </a:p>
          <a:p>
            <a:pPr algn="ctr"/>
            <a:r>
              <a:rPr lang="es-CL" sz="6000" b="1" dirty="0" smtClean="0">
                <a:solidFill>
                  <a:schemeClr val="tx2"/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A</a:t>
            </a:r>
          </a:p>
          <a:p>
            <a:pPr algn="ctr"/>
            <a:r>
              <a:rPr lang="es-CL" sz="6000" b="1" dirty="0" smtClean="0">
                <a:solidFill>
                  <a:schemeClr val="tx2"/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R</a:t>
            </a:r>
          </a:p>
          <a:p>
            <a:pPr algn="ctr"/>
            <a:r>
              <a:rPr lang="es-CL" sz="6000" b="1" dirty="0" smtClean="0">
                <a:solidFill>
                  <a:schemeClr val="tx2"/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I</a:t>
            </a:r>
          </a:p>
          <a:p>
            <a:pPr algn="ctr"/>
            <a:r>
              <a:rPr lang="es-CL" sz="6000" b="1" dirty="0" smtClean="0">
                <a:solidFill>
                  <a:schemeClr val="tx2"/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S</a:t>
            </a:r>
            <a:endParaRPr lang="es-CL" sz="6000" b="1" dirty="0">
              <a:solidFill>
                <a:schemeClr val="tx2"/>
              </a:solidFill>
              <a:latin typeface="Arial Black" pitchFamily="34" charset="0"/>
              <a:ea typeface="Adobe Gothic Std B" pitchFamily="34" charset="-128"/>
              <a:cs typeface="Aharoni" pitchFamily="2" charset="-79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3083277" y="5349031"/>
            <a:ext cx="716863" cy="7540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4400" b="1" dirty="0" smtClean="0">
                <a:solidFill>
                  <a:schemeClr val="tx2"/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M</a:t>
            </a:r>
          </a:p>
          <a:p>
            <a:pPr algn="ctr"/>
            <a:r>
              <a:rPr lang="es-CL" sz="4400" b="1" dirty="0" smtClean="0">
                <a:solidFill>
                  <a:schemeClr val="tx2"/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E</a:t>
            </a:r>
          </a:p>
          <a:p>
            <a:pPr algn="ctr"/>
            <a:r>
              <a:rPr lang="es-CL" sz="4400" b="1" dirty="0" smtClean="0">
                <a:solidFill>
                  <a:schemeClr val="tx2"/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A</a:t>
            </a:r>
          </a:p>
          <a:p>
            <a:pPr algn="ctr"/>
            <a:r>
              <a:rPr lang="es-CL" sz="4400" b="1" dirty="0" smtClean="0">
                <a:solidFill>
                  <a:schemeClr val="tx2"/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D</a:t>
            </a:r>
          </a:p>
          <a:p>
            <a:pPr algn="ctr"/>
            <a:r>
              <a:rPr lang="es-CL" sz="4400" b="1" dirty="0" smtClean="0">
                <a:solidFill>
                  <a:schemeClr val="tx2"/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E</a:t>
            </a:r>
          </a:p>
          <a:p>
            <a:pPr algn="ctr"/>
            <a:endParaRPr lang="es-CL" sz="4400" b="1" dirty="0" smtClean="0">
              <a:solidFill>
                <a:schemeClr val="tx2"/>
              </a:solidFill>
              <a:latin typeface="Arial Black" pitchFamily="34" charset="0"/>
              <a:ea typeface="Adobe Gothic Std B" pitchFamily="34" charset="-128"/>
              <a:cs typeface="Aharoni" pitchFamily="2" charset="-79"/>
            </a:endParaRPr>
          </a:p>
          <a:p>
            <a:pPr algn="ctr"/>
            <a:r>
              <a:rPr lang="es-CL" sz="4400" b="1" dirty="0" smtClean="0">
                <a:solidFill>
                  <a:schemeClr val="tx2"/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C</a:t>
            </a:r>
          </a:p>
          <a:p>
            <a:pPr algn="ctr"/>
            <a:r>
              <a:rPr lang="es-CL" sz="4400" b="1" dirty="0" smtClean="0">
                <a:solidFill>
                  <a:schemeClr val="tx2"/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H</a:t>
            </a:r>
          </a:p>
          <a:p>
            <a:pPr algn="ctr"/>
            <a:r>
              <a:rPr lang="es-CL" sz="4400" b="1" dirty="0" smtClean="0">
                <a:solidFill>
                  <a:schemeClr val="tx2"/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I</a:t>
            </a:r>
          </a:p>
          <a:p>
            <a:pPr algn="ctr"/>
            <a:r>
              <a:rPr lang="es-CL" sz="4400" b="1" dirty="0" smtClean="0">
                <a:solidFill>
                  <a:schemeClr val="tx2"/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L</a:t>
            </a:r>
          </a:p>
          <a:p>
            <a:pPr algn="ctr"/>
            <a:r>
              <a:rPr lang="es-CL" sz="4400" b="1" dirty="0" smtClean="0">
                <a:solidFill>
                  <a:schemeClr val="tx2"/>
                </a:solidFill>
                <a:latin typeface="Arial Black" pitchFamily="34" charset="0"/>
                <a:ea typeface="Adobe Gothic Std B" pitchFamily="34" charset="-128"/>
                <a:cs typeface="Aharoni" pitchFamily="2" charset="-79"/>
              </a:rPr>
              <a:t>E</a:t>
            </a:r>
            <a:endParaRPr lang="es-CL" sz="4400" b="1" dirty="0">
              <a:solidFill>
                <a:schemeClr val="tx2"/>
              </a:solidFill>
              <a:latin typeface="Arial Black" pitchFamily="34" charset="0"/>
              <a:ea typeface="Adobe Gothic Std B" pitchFamily="34" charset="-128"/>
              <a:cs typeface="Aharoni" pitchFamily="2" charset="-79"/>
            </a:endParaRPr>
          </a:p>
        </p:txBody>
      </p:sp>
      <p:pic>
        <p:nvPicPr>
          <p:cNvPr id="5" name="4 Imagen" descr="polaris_1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24575" y="5586412"/>
            <a:ext cx="5753100" cy="6829425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 rot="20389081">
            <a:off x="6069872" y="7443949"/>
            <a:ext cx="58625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9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$ 320.000.-</a:t>
            </a:r>
            <a:endParaRPr lang="es-ES" sz="9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1tau-pap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4776" y="5109619"/>
            <a:ext cx="8392697" cy="778301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irculo_l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4621" y="1440286"/>
            <a:ext cx="9263658" cy="892611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755793" y="10324273"/>
            <a:ext cx="12175834" cy="1454244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r>
              <a:rPr lang="es-CL" sz="8100" b="1" dirty="0" smtClean="0">
                <a:solidFill>
                  <a:srgbClr val="FFC000"/>
                </a:solidFill>
              </a:rPr>
              <a:t>www.circuloastronomico.cl</a:t>
            </a:r>
            <a:endParaRPr lang="es-CL" sz="81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ndromeda 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0654" y="5638205"/>
            <a:ext cx="10707004" cy="960061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456981" y="5976789"/>
            <a:ext cx="10632431" cy="9348713"/>
          </a:xfrm>
          <a:prstGeom prst="rect">
            <a:avLst/>
          </a:prstGeom>
          <a:noFill/>
        </p:spPr>
        <p:txBody>
          <a:bodyPr wrap="square" lIns="205740" tIns="102870" rIns="205740" bIns="102870" rtlCol="0">
            <a:spAutoFit/>
          </a:bodyPr>
          <a:lstStyle/>
          <a:p>
            <a:pPr algn="ctr"/>
            <a:r>
              <a:rPr lang="es-CL" sz="5900" b="1" dirty="0" smtClean="0">
                <a:solidFill>
                  <a:srgbClr val="FFC000"/>
                </a:solidFill>
              </a:rPr>
              <a:t>NUEVO CURSO ASTRONOMÍA BÁSICA</a:t>
            </a:r>
          </a:p>
          <a:p>
            <a:pPr algn="ctr"/>
            <a:r>
              <a:rPr lang="es-CL" sz="5900" dirty="0" smtClean="0">
                <a:solidFill>
                  <a:srgbClr val="FFC000"/>
                </a:solidFill>
              </a:rPr>
              <a:t>24 Octubre / 2 Noviembre, 2018</a:t>
            </a:r>
          </a:p>
          <a:p>
            <a:pPr algn="ctr"/>
            <a:endParaRPr lang="es-CL" sz="5900" dirty="0" smtClean="0">
              <a:solidFill>
                <a:srgbClr val="FFC000"/>
              </a:solidFill>
            </a:endParaRPr>
          </a:p>
          <a:p>
            <a:pPr algn="ctr"/>
            <a:endParaRPr lang="es-CL" sz="5900" dirty="0" smtClean="0">
              <a:solidFill>
                <a:srgbClr val="FFC000"/>
              </a:solidFill>
            </a:endParaRPr>
          </a:p>
          <a:p>
            <a:pPr algn="ctr"/>
            <a:endParaRPr lang="es-CL" sz="5900" dirty="0" smtClean="0">
              <a:solidFill>
                <a:srgbClr val="FFC000"/>
              </a:solidFill>
            </a:endParaRPr>
          </a:p>
          <a:p>
            <a:pPr algn="ctr"/>
            <a:endParaRPr lang="es-CL" sz="5900" dirty="0" smtClean="0">
              <a:solidFill>
                <a:srgbClr val="FFC000"/>
              </a:solidFill>
            </a:endParaRPr>
          </a:p>
          <a:p>
            <a:pPr algn="ctr"/>
            <a:endParaRPr lang="es-CL" sz="3600" dirty="0" smtClean="0">
              <a:solidFill>
                <a:srgbClr val="FFC000"/>
              </a:solidFill>
            </a:endParaRPr>
          </a:p>
          <a:p>
            <a:pPr algn="ctr"/>
            <a:r>
              <a:rPr lang="es-CL" sz="5000" b="1" dirty="0" smtClean="0">
                <a:solidFill>
                  <a:srgbClr val="FFC000"/>
                </a:solidFill>
              </a:rPr>
              <a:t>Ubicación en el cielo y uso de telescopios</a:t>
            </a:r>
          </a:p>
          <a:p>
            <a:pPr algn="ctr"/>
            <a:r>
              <a:rPr lang="es-CL" sz="4500" dirty="0" smtClean="0">
                <a:solidFill>
                  <a:srgbClr val="FFC000"/>
                </a:solidFill>
              </a:rPr>
              <a:t>Santiago, Chile.</a:t>
            </a:r>
            <a:endParaRPr lang="es-CL" sz="45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loset-cómod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2855" y="0"/>
            <a:ext cx="9372601" cy="1800225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 rot="19444854">
            <a:off x="1276382" y="2883170"/>
            <a:ext cx="14614770" cy="4793620"/>
          </a:xfrm>
          <a:prstGeom prst="rect">
            <a:avLst/>
          </a:prstGeom>
          <a:noFill/>
        </p:spPr>
        <p:txBody>
          <a:bodyPr wrap="none" lIns="205740" tIns="102870" rIns="205740" bIns="10287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14900" b="1" spc="113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VENDO </a:t>
            </a:r>
          </a:p>
          <a:p>
            <a:pPr algn="ctr"/>
            <a:r>
              <a:rPr lang="es-ES" sz="14900" b="1" spc="113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CLOSET-CÓMODA</a:t>
            </a:r>
            <a:endParaRPr lang="es-ES" sz="14900" b="1" spc="113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955405" y="14598580"/>
            <a:ext cx="8405506" cy="2500685"/>
          </a:xfrm>
          <a:prstGeom prst="rect">
            <a:avLst/>
          </a:prstGeom>
          <a:noFill/>
        </p:spPr>
        <p:txBody>
          <a:bodyPr wrap="none" lIns="205740" tIns="102870" rIns="205740" bIns="10287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14900" b="1" spc="113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$ 35.000.-</a:t>
            </a:r>
            <a:endParaRPr lang="es-ES" sz="14900" b="1" spc="113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53414" y="2196370"/>
            <a:ext cx="3827675" cy="8517716"/>
          </a:xfrm>
          <a:prstGeom prst="rect">
            <a:avLst/>
          </a:prstGeom>
          <a:noFill/>
        </p:spPr>
        <p:txBody>
          <a:bodyPr wrap="square" lIns="205740" tIns="102870" rIns="205740" bIns="102870" rtlCol="0">
            <a:spAutoFit/>
          </a:bodyPr>
          <a:lstStyle/>
          <a:p>
            <a:r>
              <a:rPr lang="es-CL" sz="4500" b="1" dirty="0" smtClean="0">
                <a:solidFill>
                  <a:schemeClr val="accent1">
                    <a:lumMod val="50000"/>
                  </a:schemeClr>
                </a:solidFill>
              </a:rPr>
              <a:t>Funcional</a:t>
            </a:r>
          </a:p>
          <a:p>
            <a:r>
              <a:rPr lang="es-CL" sz="4500" b="1" dirty="0" smtClean="0">
                <a:solidFill>
                  <a:schemeClr val="accent1">
                    <a:lumMod val="50000"/>
                  </a:schemeClr>
                </a:solidFill>
              </a:rPr>
              <a:t> clóset-cómoda compacto con 6 cajones y espacio para colgar ropa. </a:t>
            </a:r>
          </a:p>
          <a:p>
            <a:r>
              <a:rPr lang="es-CL" sz="45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CL" sz="45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CL" sz="4500" b="1" dirty="0" smtClean="0">
                <a:solidFill>
                  <a:schemeClr val="accent1">
                    <a:lumMod val="50000"/>
                  </a:schemeClr>
                </a:solidFill>
              </a:rPr>
              <a:t>Alto: 1,27 m</a:t>
            </a:r>
            <a:br>
              <a:rPr lang="es-CL" sz="45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CL" sz="4500" b="1" dirty="0" smtClean="0">
                <a:solidFill>
                  <a:schemeClr val="accent1">
                    <a:lumMod val="50000"/>
                  </a:schemeClr>
                </a:solidFill>
              </a:rPr>
              <a:t>Ancho: 1,11 m</a:t>
            </a:r>
            <a:br>
              <a:rPr lang="es-CL" sz="45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CL" sz="4500" b="1" dirty="0" smtClean="0">
                <a:solidFill>
                  <a:schemeClr val="accent1">
                    <a:lumMod val="50000"/>
                  </a:schemeClr>
                </a:solidFill>
              </a:rPr>
              <a:t>Fondo: : 0,50 m</a:t>
            </a:r>
            <a:endParaRPr lang="es-CL" sz="45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3821161" y="12214482"/>
            <a:ext cx="3827675" cy="900246"/>
          </a:xfrm>
          <a:prstGeom prst="rect">
            <a:avLst/>
          </a:prstGeom>
          <a:noFill/>
        </p:spPr>
        <p:txBody>
          <a:bodyPr wrap="square" lIns="205740" tIns="102870" rIns="205740" bIns="102870" rtlCol="0">
            <a:spAutoFit/>
          </a:bodyPr>
          <a:lstStyle/>
          <a:p>
            <a:r>
              <a:rPr lang="es-CL" sz="4500" b="1" dirty="0" smtClean="0">
                <a:solidFill>
                  <a:schemeClr val="accent1">
                    <a:lumMod val="50000"/>
                  </a:schemeClr>
                </a:solidFill>
              </a:rPr>
              <a:t>En calle </a:t>
            </a:r>
            <a:r>
              <a:rPr lang="es-CL" sz="4500" b="1" dirty="0" err="1" smtClean="0">
                <a:solidFill>
                  <a:schemeClr val="accent1">
                    <a:lumMod val="50000"/>
                  </a:schemeClr>
                </a:solidFill>
              </a:rPr>
              <a:t>Keller</a:t>
            </a:r>
            <a:endParaRPr lang="es-CL" sz="45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 descr="Conj_09_10_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2839" y="2952453"/>
            <a:ext cx="12118717" cy="12097344"/>
          </a:xfrm>
          <a:prstGeom prst="rect">
            <a:avLst/>
          </a:prstGeom>
        </p:spPr>
      </p:pic>
      <p:pic>
        <p:nvPicPr>
          <p:cNvPr id="14" name="13 Imagen" descr="vix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4009" y="5220706"/>
            <a:ext cx="2548366" cy="906562"/>
          </a:xfrm>
          <a:prstGeom prst="rect">
            <a:avLst/>
          </a:prstGeom>
        </p:spPr>
      </p:pic>
      <p:pic>
        <p:nvPicPr>
          <p:cNvPr id="16" name="15 Imagen" descr="Refractor porta 2 sfond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22855" y="3141474"/>
            <a:ext cx="3631131" cy="8057401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6323904" y="8088055"/>
            <a:ext cx="4845237" cy="900246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pPr algn="ctr"/>
            <a:r>
              <a:rPr lang="es-CL" sz="4500" b="1" dirty="0" smtClean="0">
                <a:solidFill>
                  <a:srgbClr val="FFFF00"/>
                </a:solidFill>
              </a:rPr>
              <a:t>¡SIGUE X AGOSTO!</a:t>
            </a:r>
            <a:endParaRPr lang="es-CL" sz="4500" b="1" dirty="0">
              <a:solidFill>
                <a:srgbClr val="FFFF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212286" y="8812104"/>
            <a:ext cx="5086457" cy="761747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pPr algn="ctr"/>
            <a:r>
              <a:rPr lang="es-CL" sz="3600" b="1" dirty="0" smtClean="0">
                <a:solidFill>
                  <a:srgbClr val="FFC000"/>
                </a:solidFill>
              </a:rPr>
              <a:t>LIQUIDACIÓN INVERNAL</a:t>
            </a:r>
            <a:endParaRPr lang="es-CL" sz="3600" b="1" dirty="0">
              <a:solidFill>
                <a:srgbClr val="FFC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456981" y="9568189"/>
            <a:ext cx="6662990" cy="1192634"/>
          </a:xfrm>
          <a:prstGeom prst="rect">
            <a:avLst/>
          </a:prstGeom>
          <a:noFill/>
        </p:spPr>
        <p:txBody>
          <a:bodyPr wrap="square" lIns="205740" tIns="102870" rIns="205740" bIns="102870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C000"/>
                </a:solidFill>
              </a:rPr>
              <a:t>Grandes telescopios a precios rebajados</a:t>
            </a:r>
            <a:endParaRPr lang="es-CL" sz="3200" b="1" dirty="0">
              <a:solidFill>
                <a:srgbClr val="FFC000"/>
              </a:solidFill>
            </a:endParaRPr>
          </a:p>
        </p:txBody>
      </p:sp>
      <p:cxnSp>
        <p:nvCxnSpPr>
          <p:cNvPr id="20" name="19 Conector recto"/>
          <p:cNvCxnSpPr/>
          <p:nvPr/>
        </p:nvCxnSpPr>
        <p:spPr>
          <a:xfrm>
            <a:off x="3472261" y="7488957"/>
            <a:ext cx="111994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3772298" y="10891335"/>
            <a:ext cx="111994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eso_m33_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8397" y="0"/>
            <a:ext cx="7496555" cy="6684297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4665513" y="7867001"/>
            <a:ext cx="10373289" cy="1315745"/>
          </a:xfrm>
          <a:prstGeom prst="rect">
            <a:avLst/>
          </a:prstGeom>
          <a:noFill/>
        </p:spPr>
        <p:txBody>
          <a:bodyPr wrap="none" lIns="205740" tIns="102870" rIns="205740" bIns="10287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TODAVÍA QUEDAN CUPOS</a:t>
            </a:r>
            <a:endParaRPr lang="es-E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8 Imagen" descr="juno 1 sept 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2573" y="11449397"/>
            <a:ext cx="1464276" cy="5292588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5328717" y="1741523"/>
            <a:ext cx="10632431" cy="3947234"/>
          </a:xfrm>
          <a:prstGeom prst="rect">
            <a:avLst/>
          </a:prstGeom>
          <a:noFill/>
        </p:spPr>
        <p:txBody>
          <a:bodyPr wrap="square" lIns="205740" tIns="102870" rIns="205740" bIns="102870" rtlCol="0">
            <a:spAutoFit/>
          </a:bodyPr>
          <a:lstStyle/>
          <a:p>
            <a:pPr algn="ctr"/>
            <a:r>
              <a:rPr lang="es-CL" sz="6200" dirty="0" smtClean="0">
                <a:solidFill>
                  <a:srgbClr val="FFC000"/>
                </a:solidFill>
              </a:rPr>
              <a:t>24 Abril al 3 Mayo, 2019</a:t>
            </a:r>
          </a:p>
          <a:p>
            <a:pPr algn="ctr"/>
            <a:endParaRPr lang="es-CL" sz="3600" dirty="0" smtClean="0">
              <a:solidFill>
                <a:srgbClr val="FFC000"/>
              </a:solidFill>
            </a:endParaRPr>
          </a:p>
          <a:p>
            <a:pPr algn="ctr"/>
            <a:r>
              <a:rPr lang="es-CL" sz="5000" b="1" dirty="0" smtClean="0">
                <a:solidFill>
                  <a:srgbClr val="FFC000"/>
                </a:solidFill>
              </a:rPr>
              <a:t>Ubicación en el cielo y uso de telescopios</a:t>
            </a:r>
          </a:p>
          <a:p>
            <a:pPr algn="ctr"/>
            <a:r>
              <a:rPr lang="es-CL" sz="4500" dirty="0" smtClean="0">
                <a:solidFill>
                  <a:srgbClr val="FFC000"/>
                </a:solidFill>
              </a:rPr>
              <a:t> Santiago, Chile</a:t>
            </a:r>
            <a:endParaRPr lang="es-CL" sz="4500" dirty="0">
              <a:solidFill>
                <a:srgbClr val="FFC000"/>
              </a:solidFill>
            </a:endParaRPr>
          </a:p>
        </p:txBody>
      </p:sp>
      <p:pic>
        <p:nvPicPr>
          <p:cNvPr id="13" name="12 Imagen" descr="marte-op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00075" y="10729317"/>
            <a:ext cx="6251990" cy="5678916"/>
          </a:xfrm>
          <a:prstGeom prst="rect">
            <a:avLst/>
          </a:prstGeom>
        </p:spPr>
      </p:pic>
      <p:pic>
        <p:nvPicPr>
          <p:cNvPr id="12" name="11 Imagen" descr="juno 1 sept 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6033793" y="11521405"/>
            <a:ext cx="1464276" cy="5292588"/>
          </a:xfrm>
          <a:prstGeom prst="rect">
            <a:avLst/>
          </a:prstGeom>
        </p:spPr>
      </p:pic>
      <p:pic>
        <p:nvPicPr>
          <p:cNvPr id="16" name="15 Imagen" descr="eso saturn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97794">
            <a:off x="6526601" y="10665109"/>
            <a:ext cx="2216113" cy="1780157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5776517" y="9505181"/>
            <a:ext cx="10065368" cy="6163226"/>
          </a:xfrm>
          <a:prstGeom prst="rect">
            <a:avLst/>
          </a:prstGeom>
          <a:noFill/>
        </p:spPr>
        <p:txBody>
          <a:bodyPr wrap="square" lIns="205740" tIns="102870" rIns="205740" bIns="102870" rtlCol="0">
            <a:spAutoFit/>
          </a:bodyPr>
          <a:lstStyle/>
          <a:p>
            <a:pPr algn="ctr"/>
            <a:r>
              <a:rPr lang="es-CL" sz="7200" b="1" dirty="0" smtClean="0">
                <a:solidFill>
                  <a:srgbClr val="FFC000"/>
                </a:solidFill>
              </a:rPr>
              <a:t>CURSO ASTRONOMÍA</a:t>
            </a:r>
          </a:p>
          <a:p>
            <a:pPr algn="ctr"/>
            <a:r>
              <a:rPr lang="es-CL" sz="7200" b="1" dirty="0" smtClean="0">
                <a:solidFill>
                  <a:srgbClr val="FFC000"/>
                </a:solidFill>
              </a:rPr>
              <a:t>BÁSICA</a:t>
            </a:r>
          </a:p>
          <a:p>
            <a:pPr algn="ctr"/>
            <a:r>
              <a:rPr lang="es-CL" sz="7200" b="1" dirty="0" smtClean="0">
                <a:solidFill>
                  <a:srgbClr val="FFC000"/>
                </a:solidFill>
              </a:rPr>
              <a:t> Y TELESCOPIOS</a:t>
            </a:r>
          </a:p>
          <a:p>
            <a:pPr algn="ctr"/>
            <a:endParaRPr lang="es-CL" sz="5400" dirty="0" smtClean="0">
              <a:solidFill>
                <a:srgbClr val="FFC000"/>
              </a:solidFill>
            </a:endParaRPr>
          </a:p>
          <a:p>
            <a:pPr algn="ctr"/>
            <a:r>
              <a:rPr lang="es-CL" sz="5400" b="1" dirty="0" smtClean="0">
                <a:solidFill>
                  <a:srgbClr val="FFC000"/>
                </a:solidFill>
              </a:rPr>
              <a:t>12 al 21 Junio 2019</a:t>
            </a:r>
          </a:p>
          <a:p>
            <a:pPr algn="ctr"/>
            <a:r>
              <a:rPr lang="es-CL" sz="6300" b="1" dirty="0" smtClean="0">
                <a:solidFill>
                  <a:srgbClr val="FFC000"/>
                </a:solidFill>
              </a:rPr>
              <a:t>Santiago, Chile.</a:t>
            </a:r>
            <a:endParaRPr lang="es-CL" sz="6300" b="1" dirty="0">
              <a:solidFill>
                <a:srgbClr val="FFC000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745500" y="720205"/>
            <a:ext cx="1023228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6400" b="1" dirty="0" smtClean="0">
                <a:solidFill>
                  <a:srgbClr val="FFC000"/>
                </a:solidFill>
              </a:rPr>
              <a:t>CURSO ASTRONOMÍA BÁSICA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307576" y="117140"/>
            <a:ext cx="8880232" cy="8871659"/>
          </a:xfrm>
          <a:prstGeom prst="rect">
            <a:avLst/>
          </a:prstGeom>
          <a:noFill/>
        </p:spPr>
        <p:txBody>
          <a:bodyPr wrap="square" lIns="205740" tIns="102870" rIns="205740" bIns="102870" rtlCol="0">
            <a:spAutoFit/>
          </a:bodyPr>
          <a:lstStyle/>
          <a:p>
            <a:pPr algn="ctr"/>
            <a:r>
              <a:rPr lang="es-CL" sz="8100" b="1" dirty="0" smtClean="0">
                <a:solidFill>
                  <a:srgbClr val="FFC000"/>
                </a:solidFill>
              </a:rPr>
              <a:t>CURSO ASTRONOMÍA</a:t>
            </a:r>
          </a:p>
          <a:p>
            <a:pPr algn="ctr"/>
            <a:r>
              <a:rPr lang="es-CL" sz="5400" b="1" dirty="0" smtClean="0">
                <a:solidFill>
                  <a:srgbClr val="FFC000"/>
                </a:solidFill>
              </a:rPr>
              <a:t>11 a 20 julio, 2016</a:t>
            </a:r>
          </a:p>
          <a:p>
            <a:pPr algn="ctr"/>
            <a:endParaRPr lang="es-CL" sz="2700" b="1" dirty="0" smtClean="0">
              <a:solidFill>
                <a:srgbClr val="FFC000"/>
              </a:solidFill>
            </a:endParaRPr>
          </a:p>
          <a:p>
            <a:pPr algn="ctr"/>
            <a:r>
              <a:rPr lang="es-CL" sz="4500" dirty="0" smtClean="0">
                <a:solidFill>
                  <a:srgbClr val="FFC000"/>
                </a:solidFill>
              </a:rPr>
              <a:t>Ubicación en el cielo y uso de telescopios.</a:t>
            </a:r>
          </a:p>
          <a:p>
            <a:pPr algn="ctr"/>
            <a:r>
              <a:rPr lang="es-CL" sz="4500" dirty="0" err="1" smtClean="0">
                <a:solidFill>
                  <a:srgbClr val="FFC000"/>
                </a:solidFill>
              </a:rPr>
              <a:t>Keller</a:t>
            </a:r>
            <a:r>
              <a:rPr lang="es-CL" sz="4500" dirty="0" smtClean="0">
                <a:solidFill>
                  <a:srgbClr val="FFC000"/>
                </a:solidFill>
              </a:rPr>
              <a:t>, Providencia, Santiago, Chile.</a:t>
            </a:r>
          </a:p>
          <a:p>
            <a:pPr algn="ctr"/>
            <a:r>
              <a:rPr lang="es-CL" sz="4500" dirty="0" smtClean="0">
                <a:solidFill>
                  <a:srgbClr val="FFC000"/>
                </a:solidFill>
              </a:rPr>
              <a:t>Celular: 9 97009706</a:t>
            </a:r>
          </a:p>
          <a:p>
            <a:pPr algn="ctr"/>
            <a:endParaRPr lang="es-CL" sz="3200" dirty="0" smtClean="0">
              <a:solidFill>
                <a:srgbClr val="FFC000"/>
              </a:solidFill>
            </a:endParaRPr>
          </a:p>
          <a:p>
            <a:pPr algn="ctr"/>
            <a:r>
              <a:rPr lang="es-CL" sz="5400" b="1" dirty="0" smtClean="0">
                <a:solidFill>
                  <a:srgbClr val="FFC000"/>
                </a:solidFill>
              </a:rPr>
              <a:t>http://www.circuloastronomico.cl</a:t>
            </a:r>
            <a:endParaRPr lang="es-CL" sz="5400" b="1" dirty="0">
              <a:solidFill>
                <a:srgbClr val="FFC000"/>
              </a:solidFill>
            </a:endParaRPr>
          </a:p>
        </p:txBody>
      </p:sp>
      <p:pic>
        <p:nvPicPr>
          <p:cNvPr id="5" name="4 Imagen" descr="eso_m33_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3414" y="10513295"/>
            <a:ext cx="7496555" cy="6684297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606387" y="12170270"/>
            <a:ext cx="10065368" cy="4639732"/>
          </a:xfrm>
          <a:prstGeom prst="rect">
            <a:avLst/>
          </a:prstGeom>
          <a:noFill/>
        </p:spPr>
        <p:txBody>
          <a:bodyPr wrap="square" lIns="205740" tIns="102870" rIns="205740" bIns="102870" rtlCol="0">
            <a:spAutoFit/>
          </a:bodyPr>
          <a:lstStyle/>
          <a:p>
            <a:pPr algn="ctr"/>
            <a:r>
              <a:rPr lang="es-CL" sz="5400" b="1" dirty="0" smtClean="0">
                <a:solidFill>
                  <a:srgbClr val="FFC000"/>
                </a:solidFill>
              </a:rPr>
              <a:t>CURSO ASTRONOMÍA Y TELESCOPIOS</a:t>
            </a:r>
          </a:p>
          <a:p>
            <a:pPr algn="ctr"/>
            <a:r>
              <a:rPr lang="es-CL" sz="4500" dirty="0" smtClean="0">
                <a:solidFill>
                  <a:srgbClr val="FFC000"/>
                </a:solidFill>
              </a:rPr>
              <a:t>11 al 20 Abril, 2018</a:t>
            </a:r>
          </a:p>
          <a:p>
            <a:pPr algn="ctr"/>
            <a:r>
              <a:rPr lang="es-CL" sz="4500" b="1" dirty="0" smtClean="0">
                <a:solidFill>
                  <a:srgbClr val="FFC000"/>
                </a:solidFill>
              </a:rPr>
              <a:t>Ubicación en el cielo y uso de telescopios</a:t>
            </a:r>
          </a:p>
          <a:p>
            <a:pPr algn="ctr"/>
            <a:r>
              <a:rPr lang="es-CL" sz="4500" b="1" dirty="0" smtClean="0">
                <a:solidFill>
                  <a:srgbClr val="FFC000"/>
                </a:solidFill>
              </a:rPr>
              <a:t>Santiago</a:t>
            </a:r>
            <a:endParaRPr lang="es-CL" sz="4500" b="1" dirty="0">
              <a:solidFill>
                <a:srgbClr val="FFC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756641" y="10301407"/>
            <a:ext cx="9090758" cy="1315745"/>
          </a:xfrm>
          <a:prstGeom prst="rect">
            <a:avLst/>
          </a:prstGeom>
          <a:noFill/>
        </p:spPr>
        <p:txBody>
          <a:bodyPr wrap="none" lIns="205740" tIns="102870" rIns="205740" bIns="10287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AUMENTAMOS CUPOS</a:t>
            </a:r>
            <a:endParaRPr lang="es-E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Saturno anillos 3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7795662">
            <a:off x="-1097635" y="658942"/>
            <a:ext cx="5468067" cy="3338065"/>
          </a:xfrm>
          <a:prstGeom prst="rect">
            <a:avLst/>
          </a:prstGeom>
        </p:spPr>
      </p:pic>
      <p:pic>
        <p:nvPicPr>
          <p:cNvPr id="4" name="3 Imagen" descr="47_Tu_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6387" y="12403505"/>
            <a:ext cx="3703951" cy="5016498"/>
          </a:xfrm>
          <a:prstGeom prst="rect">
            <a:avLst/>
          </a:prstGeom>
        </p:spPr>
      </p:pic>
      <p:pic>
        <p:nvPicPr>
          <p:cNvPr id="7" name="6 Imagen" descr="orion_MC_m_cro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836440"/>
            <a:ext cx="4355281" cy="5504814"/>
          </a:xfrm>
          <a:prstGeom prst="rect">
            <a:avLst/>
          </a:prstGeom>
        </p:spPr>
      </p:pic>
      <p:pic>
        <p:nvPicPr>
          <p:cNvPr id="6" name="5 Imagen" descr="46P-Dec-1-Michael-Jager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12961690" y="13033573"/>
            <a:ext cx="5040560" cy="3360372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4320605" y="12670021"/>
            <a:ext cx="11725422" cy="5332229"/>
          </a:xfrm>
          <a:prstGeom prst="rect">
            <a:avLst/>
          </a:prstGeom>
          <a:noFill/>
        </p:spPr>
        <p:txBody>
          <a:bodyPr wrap="square" lIns="205740" tIns="102870" rIns="205740" bIns="102870" rtlCol="0">
            <a:spAutoFit/>
          </a:bodyPr>
          <a:lstStyle/>
          <a:p>
            <a:pPr algn="ctr"/>
            <a:r>
              <a:rPr lang="es-CL" sz="8100" b="1" dirty="0" smtClean="0">
                <a:solidFill>
                  <a:srgbClr val="FFC000"/>
                </a:solidFill>
              </a:rPr>
              <a:t>EXCURSIÓN ASTRONÓMICA</a:t>
            </a:r>
            <a:endParaRPr lang="es-CL" sz="6300" b="1" dirty="0" smtClean="0">
              <a:solidFill>
                <a:srgbClr val="FFC000"/>
              </a:solidFill>
            </a:endParaRPr>
          </a:p>
          <a:p>
            <a:pPr algn="ctr"/>
            <a:r>
              <a:rPr lang="es-CL" sz="4500" b="1" dirty="0" smtClean="0">
                <a:solidFill>
                  <a:srgbClr val="FFC000"/>
                </a:solidFill>
              </a:rPr>
              <a:t>Marte, Luna, 47 Tucán y Cometa 46P </a:t>
            </a:r>
          </a:p>
          <a:p>
            <a:pPr algn="ctr"/>
            <a:r>
              <a:rPr lang="es-CL" sz="4500" b="1" dirty="0" smtClean="0">
                <a:solidFill>
                  <a:srgbClr val="FFC000"/>
                </a:solidFill>
              </a:rPr>
              <a:t>Sábado 15 Diciembre 2018 – 20:00 h</a:t>
            </a:r>
          </a:p>
          <a:p>
            <a:pPr algn="ctr"/>
            <a:r>
              <a:rPr lang="es-CL" sz="3600" b="1" dirty="0" smtClean="0">
                <a:solidFill>
                  <a:srgbClr val="FFC000"/>
                </a:solidFill>
              </a:rPr>
              <a:t>Cajón del Maipo / Santiago, Chile</a:t>
            </a:r>
          </a:p>
          <a:p>
            <a:pPr algn="ctr"/>
            <a:endParaRPr lang="es-CL" sz="4500" dirty="0">
              <a:solidFill>
                <a:srgbClr val="FFC000"/>
              </a:solidFill>
            </a:endParaRPr>
          </a:p>
        </p:txBody>
      </p:sp>
      <p:pic>
        <p:nvPicPr>
          <p:cNvPr id="9" name="8 Imagen" descr="20feb08jaco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80445" y="4104581"/>
            <a:ext cx="11126863" cy="2611140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3168477" y="6264821"/>
            <a:ext cx="10660418" cy="4224233"/>
          </a:xfrm>
          <a:prstGeom prst="rect">
            <a:avLst/>
          </a:prstGeom>
          <a:noFill/>
        </p:spPr>
        <p:txBody>
          <a:bodyPr wrap="none" lIns="205740" tIns="102870" rIns="205740" bIns="102870" rtlCol="0">
            <a:spAutoFit/>
          </a:bodyPr>
          <a:lstStyle/>
          <a:p>
            <a:pPr algn="ctr"/>
            <a:r>
              <a:rPr lang="es-CL" sz="8100" b="1" dirty="0" smtClean="0">
                <a:solidFill>
                  <a:srgbClr val="FFC000"/>
                </a:solidFill>
              </a:rPr>
              <a:t>EXCURSIÓN</a:t>
            </a:r>
          </a:p>
          <a:p>
            <a:pPr algn="ctr"/>
            <a:r>
              <a:rPr lang="es-CL" sz="8100" b="1" dirty="0" smtClean="0">
                <a:solidFill>
                  <a:srgbClr val="FFC000"/>
                </a:solidFill>
              </a:rPr>
              <a:t>ECLIPSE TOTAL DE LUNA</a:t>
            </a:r>
          </a:p>
          <a:p>
            <a:pPr algn="ctr"/>
            <a:r>
              <a:rPr lang="es-CL" sz="5400" b="1" dirty="0" smtClean="0">
                <a:solidFill>
                  <a:srgbClr val="FFC000"/>
                </a:solidFill>
              </a:rPr>
              <a:t>20 – 21 Enero 2019</a:t>
            </a:r>
          </a:p>
          <a:p>
            <a:pPr algn="ctr"/>
            <a:r>
              <a:rPr lang="es-CL" sz="4500" dirty="0" smtClean="0">
                <a:solidFill>
                  <a:srgbClr val="FFC000"/>
                </a:solidFill>
              </a:rPr>
              <a:t>Desde las 23:00 / El </a:t>
            </a:r>
            <a:r>
              <a:rPr lang="es-CL" sz="4500" dirty="0" err="1" smtClean="0">
                <a:solidFill>
                  <a:srgbClr val="FFC000"/>
                </a:solidFill>
              </a:rPr>
              <a:t>Toyo</a:t>
            </a:r>
            <a:r>
              <a:rPr lang="es-CL" sz="4500" dirty="0" smtClean="0">
                <a:solidFill>
                  <a:srgbClr val="FFC000"/>
                </a:solidFill>
              </a:rPr>
              <a:t> / Santiago, Chile</a:t>
            </a:r>
            <a:endParaRPr lang="es-CL" sz="45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Saturno anillos 3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711" y="1"/>
            <a:ext cx="3583913" cy="3889518"/>
          </a:xfrm>
          <a:prstGeom prst="rect">
            <a:avLst/>
          </a:prstGeom>
        </p:spPr>
      </p:pic>
      <p:pic>
        <p:nvPicPr>
          <p:cNvPr id="6" name="5 Imagen" descr="r152_estrellas_9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09726"/>
            <a:ext cx="18002250" cy="9451958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-71883" y="5301481"/>
            <a:ext cx="16231178" cy="11103039"/>
          </a:xfrm>
          <a:prstGeom prst="rect">
            <a:avLst/>
          </a:prstGeom>
        </p:spPr>
        <p:txBody>
          <a:bodyPr wrap="square" lIns="205740" tIns="102870" rIns="205740" bIns="102870">
            <a:spAutoFit/>
          </a:bodyPr>
          <a:lstStyle/>
          <a:p>
            <a:pPr algn="ctr"/>
            <a:r>
              <a:rPr lang="es-CL" sz="9000" b="1" dirty="0" smtClean="0">
                <a:solidFill>
                  <a:srgbClr val="FFC000"/>
                </a:solidFill>
              </a:rPr>
              <a:t>EXCURSIÓN ASTRO-GASTRONÓMICA</a:t>
            </a:r>
          </a:p>
          <a:p>
            <a:pPr algn="ctr"/>
            <a:r>
              <a:rPr lang="es-CL" sz="9000" b="1" dirty="0" smtClean="0">
                <a:solidFill>
                  <a:srgbClr val="FFC000"/>
                </a:solidFill>
              </a:rPr>
              <a:t>PISCO ELQUI</a:t>
            </a:r>
          </a:p>
          <a:p>
            <a:pPr algn="ctr"/>
            <a:endParaRPr lang="es-CL" sz="9900" b="1" dirty="0" smtClean="0">
              <a:solidFill>
                <a:srgbClr val="FFC000"/>
              </a:solidFill>
            </a:endParaRPr>
          </a:p>
          <a:p>
            <a:pPr algn="ctr"/>
            <a:endParaRPr lang="es-CL" b="1" dirty="0" smtClean="0">
              <a:solidFill>
                <a:srgbClr val="FFC000"/>
              </a:solidFill>
            </a:endParaRPr>
          </a:p>
          <a:p>
            <a:pPr algn="ctr"/>
            <a:endParaRPr lang="es-CL" b="1" dirty="0" smtClean="0">
              <a:solidFill>
                <a:srgbClr val="FFC000"/>
              </a:solidFill>
            </a:endParaRPr>
          </a:p>
          <a:p>
            <a:pPr algn="ctr"/>
            <a:r>
              <a:rPr lang="es-CL" sz="5400" b="1" dirty="0" smtClean="0">
                <a:solidFill>
                  <a:srgbClr val="FFC000"/>
                </a:solidFill>
              </a:rPr>
              <a:t>Júpiter, Saturno, Omega </a:t>
            </a:r>
            <a:r>
              <a:rPr lang="es-CL" sz="5400" b="1" dirty="0" err="1" smtClean="0">
                <a:solidFill>
                  <a:srgbClr val="FFC000"/>
                </a:solidFill>
              </a:rPr>
              <a:t>Cen</a:t>
            </a:r>
            <a:r>
              <a:rPr lang="es-CL" sz="5400" b="1" dirty="0" smtClean="0">
                <a:solidFill>
                  <a:srgbClr val="FFC000"/>
                </a:solidFill>
              </a:rPr>
              <a:t>, galaxias, vino y comida </a:t>
            </a:r>
          </a:p>
          <a:p>
            <a:pPr algn="ctr"/>
            <a:r>
              <a:rPr lang="es-CL" sz="5400" b="1" dirty="0" smtClean="0">
                <a:solidFill>
                  <a:srgbClr val="FFC000"/>
                </a:solidFill>
              </a:rPr>
              <a:t>11 y 12 Mayo 2018 - 23:00 h</a:t>
            </a:r>
          </a:p>
          <a:p>
            <a:pPr algn="ctr"/>
            <a:r>
              <a:rPr lang="es-CL" sz="5400" b="1" dirty="0" smtClean="0">
                <a:solidFill>
                  <a:srgbClr val="FFC000"/>
                </a:solidFill>
              </a:rPr>
              <a:t>Pisco Elqui / IV Región, Chile  Contacto: +56 9 9700 9706</a:t>
            </a:r>
          </a:p>
          <a:p>
            <a:pPr algn="ctr"/>
            <a:endParaRPr lang="es-CL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x85-r5-achro-la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61473">
            <a:off x="5505450" y="4476750"/>
            <a:ext cx="6991350" cy="90487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7011</TotalTime>
  <Words>463</Words>
  <Application>Microsoft Office PowerPoint</Application>
  <PresentationFormat>Personalizado</PresentationFormat>
  <Paragraphs>171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7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admin</dc:creator>
  <cp:lastModifiedBy>admin</cp:lastModifiedBy>
  <cp:revision>730</cp:revision>
  <dcterms:created xsi:type="dcterms:W3CDTF">2015-08-15T15:13:24Z</dcterms:created>
  <dcterms:modified xsi:type="dcterms:W3CDTF">2019-06-11T20:49:27Z</dcterms:modified>
</cp:coreProperties>
</file>