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0" r:id="rId5"/>
    <p:sldId id="261" r:id="rId6"/>
    <p:sldId id="259" r:id="rId7"/>
    <p:sldId id="263" r:id="rId8"/>
    <p:sldId id="257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6EB2F-0B54-4170-8FC1-256538E28E40}" type="datetimeFigureOut">
              <a:rPr lang="es-CL" smtClean="0"/>
              <a:pPr/>
              <a:t>01-10-2018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D6E5D-0D9F-416B-91D8-BF246198450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144862" y="2967335"/>
            <a:ext cx="2854307" cy="707886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Los Oculares</a:t>
            </a:r>
            <a:endParaRPr lang="es-ES" sz="4000" b="1" cap="none" spc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41321" y="2967335"/>
            <a:ext cx="5061387" cy="923330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COSMOLOGÍA </a:t>
            </a:r>
            <a:r>
              <a:rPr lang="es-E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lll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webp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2875803"/>
            <a:ext cx="1944216" cy="98524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203848" y="2276872"/>
            <a:ext cx="3900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ACEPTAMOS TARJETAS DE CRÉDITO</a:t>
            </a:r>
          </a:p>
          <a:p>
            <a:pPr algn="ctr"/>
            <a:r>
              <a:rPr lang="es-CL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PIDA SU BOTÓN DE PAGO</a:t>
            </a:r>
            <a:endParaRPr lang="es-CL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8259" y="2967335"/>
            <a:ext cx="8747523" cy="769441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EXCURSIÓN ASTRO-GASTRONÓMICA</a:t>
            </a:r>
            <a:endParaRPr lang="es-E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93942" y="2967335"/>
            <a:ext cx="7356181" cy="923330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Efemérides de </a:t>
            </a:r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Abril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2018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02261" y="3042826"/>
            <a:ext cx="7339510" cy="1754326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CURSO DE ASTRONOMÍA</a:t>
            </a:r>
          </a:p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 ASTRONÁUTICA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856613" y="2967335"/>
            <a:ext cx="7430817" cy="1754326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CURSOS Y CAPACITACIÓN</a:t>
            </a:r>
          </a:p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ASTRONOMÍA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83685" y="2967335"/>
            <a:ext cx="817666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contourW="19050"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000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 SALE PIÑERA</a:t>
            </a:r>
          </a:p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000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NO SE ACABA EL MUNDO,</a:t>
            </a:r>
          </a:p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FF0000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SINO TODO LO CONTRARIO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gradFill>
                <a:gsLst>
                  <a:gs pos="0">
                    <a:srgbClr val="FF0000"/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45</Words>
  <Application>Microsoft Office PowerPoint</Application>
  <PresentationFormat>Presentación en pantalla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120</cp:revision>
  <dcterms:created xsi:type="dcterms:W3CDTF">2017-10-03T14:45:26Z</dcterms:created>
  <dcterms:modified xsi:type="dcterms:W3CDTF">2018-10-01T23:31:01Z</dcterms:modified>
</cp:coreProperties>
</file>