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1FA7-61C7-4E30-8EE9-E4ACF56C9E2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17E6-661A-4976-A958-BB5B682996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1FA7-61C7-4E30-8EE9-E4ACF56C9E2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17E6-661A-4976-A958-BB5B682996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1FA7-61C7-4E30-8EE9-E4ACF56C9E2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17E6-661A-4976-A958-BB5B682996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1FA7-61C7-4E30-8EE9-E4ACF56C9E2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17E6-661A-4976-A958-BB5B682996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1FA7-61C7-4E30-8EE9-E4ACF56C9E2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17E6-661A-4976-A958-BB5B682996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1FA7-61C7-4E30-8EE9-E4ACF56C9E2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17E6-661A-4976-A958-BB5B682996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1FA7-61C7-4E30-8EE9-E4ACF56C9E2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17E6-661A-4976-A958-BB5B682996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1FA7-61C7-4E30-8EE9-E4ACF56C9E2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17E6-661A-4976-A958-BB5B682996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1FA7-61C7-4E30-8EE9-E4ACF56C9E2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17E6-661A-4976-A958-BB5B682996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1FA7-61C7-4E30-8EE9-E4ACF56C9E2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17E6-661A-4976-A958-BB5B682996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1FA7-61C7-4E30-8EE9-E4ACF56C9E2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17E6-661A-4976-A958-BB5B682996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61FA7-61C7-4E30-8EE9-E4ACF56C9E29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17E6-661A-4976-A958-BB5B6829963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yakana_24_e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76" y="122488"/>
            <a:ext cx="8404447" cy="6613023"/>
          </a:xfrm>
          <a:prstGeom prst="rect">
            <a:avLst/>
          </a:prstGeom>
        </p:spPr>
      </p:pic>
      <p:pic>
        <p:nvPicPr>
          <p:cNvPr id="5" name="4 Imagen" descr="yakana-y-c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Jorge-Equipo</dc:creator>
  <cp:lastModifiedBy>Jorge-Equipo</cp:lastModifiedBy>
  <cp:revision>1</cp:revision>
  <dcterms:created xsi:type="dcterms:W3CDTF">2024-01-22T15:11:47Z</dcterms:created>
  <dcterms:modified xsi:type="dcterms:W3CDTF">2024-01-22T15:17:50Z</dcterms:modified>
</cp:coreProperties>
</file>