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66" y="-918"/>
      </p:cViewPr>
      <p:guideLst>
        <p:guide orient="horz" pos="2160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0203" y="2130426"/>
            <a:ext cx="18362295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40405" y="3886200"/>
            <a:ext cx="1512189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8587-AED6-404D-A029-3E4934940AF2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CC8E-B50F-488C-819D-5431290B6C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8587-AED6-404D-A029-3E4934940AF2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CC8E-B50F-488C-819D-5431290B6C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002126" y="274639"/>
            <a:ext cx="11483935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50320" y="274639"/>
            <a:ext cx="34091761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8587-AED6-404D-A029-3E4934940AF2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CC8E-B50F-488C-819D-5431290B6C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8587-AED6-404D-A029-3E4934940AF2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CC8E-B50F-488C-819D-5431290B6C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6464" y="4406901"/>
            <a:ext cx="1836229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706464" y="2906713"/>
            <a:ext cx="1836229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8587-AED6-404D-A029-3E4934940AF2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CC8E-B50F-488C-819D-5431290B6C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50319" y="1600201"/>
            <a:ext cx="2278784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698212" y="1600201"/>
            <a:ext cx="2278784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8587-AED6-404D-A029-3E4934940AF2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CC8E-B50F-488C-819D-5431290B6C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135" y="274638"/>
            <a:ext cx="1944243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135" y="1535113"/>
            <a:ext cx="95449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80135" y="2174875"/>
            <a:ext cx="95449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0973873" y="1535113"/>
            <a:ext cx="954869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0973873" y="2174875"/>
            <a:ext cx="954869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8587-AED6-404D-A029-3E4934940AF2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CC8E-B50F-488C-819D-5431290B6C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8587-AED6-404D-A029-3E4934940AF2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CC8E-B50F-488C-819D-5431290B6C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8587-AED6-404D-A029-3E4934940AF2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CC8E-B50F-488C-819D-5431290B6C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136" y="273050"/>
            <a:ext cx="71071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46056" y="273051"/>
            <a:ext cx="1207650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80136" y="1435101"/>
            <a:ext cx="71071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8587-AED6-404D-A029-3E4934940AF2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CC8E-B50F-488C-819D-5431290B6C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4280" y="4800600"/>
            <a:ext cx="129616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34280" y="612775"/>
            <a:ext cx="129616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234280" y="5367338"/>
            <a:ext cx="129616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8587-AED6-404D-A029-3E4934940AF2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CC8E-B50F-488C-819D-5431290B6C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080135" y="274638"/>
            <a:ext cx="1944243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135" y="1600201"/>
            <a:ext cx="1944243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080135" y="6356351"/>
            <a:ext cx="50406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98587-AED6-404D-A029-3E4934940AF2}" type="datetimeFigureOut">
              <a:rPr lang="es-ES" smtClean="0"/>
              <a:t>19/06/2024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7380923" y="6356351"/>
            <a:ext cx="68408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5481935" y="6356351"/>
            <a:ext cx="50406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3CC8E-B50F-488C-819D-5431290B6CE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22_di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2340" y="2857496"/>
            <a:ext cx="867125" cy="1381683"/>
          </a:xfrm>
          <a:prstGeom prst="rect">
            <a:avLst/>
          </a:prstGeom>
        </p:spPr>
      </p:pic>
      <p:pic>
        <p:nvPicPr>
          <p:cNvPr id="5" name="4 Imagen" descr="salida_junio_st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221" y="2071678"/>
            <a:ext cx="1151552" cy="2552679"/>
          </a:xfrm>
          <a:prstGeom prst="rect">
            <a:avLst/>
          </a:prstGeom>
        </p:spPr>
      </p:pic>
      <p:pic>
        <p:nvPicPr>
          <p:cNvPr id="6" name="5 Imagen" descr="ene cro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802142" y="2500306"/>
            <a:ext cx="1352883" cy="2714619"/>
          </a:xfrm>
          <a:prstGeom prst="rect">
            <a:avLst/>
          </a:prstGeom>
        </p:spPr>
      </p:pic>
      <p:pic>
        <p:nvPicPr>
          <p:cNvPr id="8" name="7 Imagen" descr="FEB CROP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159200" y="1357298"/>
            <a:ext cx="1046728" cy="4429132"/>
          </a:xfrm>
          <a:prstGeom prst="rect">
            <a:avLst/>
          </a:prstGeom>
        </p:spPr>
      </p:pic>
      <p:pic>
        <p:nvPicPr>
          <p:cNvPr id="9" name="8 Imagen" descr="MARZ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401031" y="2500306"/>
            <a:ext cx="1901045" cy="38576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Jorge-Equipo</dc:creator>
  <cp:lastModifiedBy>Jorge-Equipo</cp:lastModifiedBy>
  <cp:revision>4</cp:revision>
  <dcterms:created xsi:type="dcterms:W3CDTF">2024-06-19T22:46:24Z</dcterms:created>
  <dcterms:modified xsi:type="dcterms:W3CDTF">2024-06-19T23:19:34Z</dcterms:modified>
</cp:coreProperties>
</file>