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0" d="100"/>
          <a:sy n="120" d="100"/>
        </p:scale>
        <p:origin x="540" y="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58AC-75E6-40E3-B1C4-B61E68B7D986}" type="datetimeFigureOut">
              <a:rPr lang="es-ES" smtClean="0"/>
              <a:t>02/07/2024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44E3-BCCF-4367-B748-F916B510360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1643042" y="1214422"/>
            <a:ext cx="5184000" cy="4786346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6 Conector recto"/>
          <p:cNvCxnSpPr/>
          <p:nvPr/>
        </p:nvCxnSpPr>
        <p:spPr>
          <a:xfrm>
            <a:off x="1214414" y="3641726"/>
            <a:ext cx="7929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2214546" y="3000372"/>
            <a:ext cx="151836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PERIHELIO</a:t>
            </a:r>
          </a:p>
          <a:p>
            <a:r>
              <a:rPr lang="es-MX" sz="1400" dirty="0" smtClean="0"/>
              <a:t>147.099.711 km</a:t>
            </a:r>
            <a:endParaRPr lang="es-MX" sz="1400" dirty="0"/>
          </a:p>
          <a:p>
            <a:r>
              <a:rPr lang="es-MX" sz="2400" b="1" dirty="0" smtClean="0">
                <a:solidFill>
                  <a:srgbClr val="0070C0"/>
                </a:solidFill>
              </a:rPr>
              <a:t>3 Enero 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96776" y="3040038"/>
            <a:ext cx="140615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AFELIO</a:t>
            </a:r>
          </a:p>
          <a:p>
            <a:r>
              <a:rPr lang="es-MX" sz="1400" dirty="0" smtClean="0"/>
              <a:t>152.100.478. km</a:t>
            </a:r>
            <a:endParaRPr lang="es-MX" sz="1400" dirty="0"/>
          </a:p>
          <a:p>
            <a:r>
              <a:rPr lang="es-MX" sz="2400" b="1" dirty="0" smtClean="0">
                <a:solidFill>
                  <a:srgbClr val="0070C0"/>
                </a:solidFill>
              </a:rPr>
              <a:t>5 Julio</a:t>
            </a:r>
            <a:endParaRPr lang="es-ES" sz="2400" b="1" dirty="0">
              <a:solidFill>
                <a:srgbClr val="0070C0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6744255" y="3550654"/>
            <a:ext cx="180000" cy="180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4286248" y="3468634"/>
            <a:ext cx="360000" cy="36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4270346" y="3516219"/>
            <a:ext cx="4445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SOL</a:t>
            </a:r>
            <a:endParaRPr lang="es-ES" sz="10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842114" y="3500438"/>
            <a:ext cx="4445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/>
              <a:t>Tierra</a:t>
            </a:r>
            <a:endParaRPr lang="es-ES" sz="8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119002" y="3500438"/>
            <a:ext cx="4445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/>
              <a:t>Tierra</a:t>
            </a:r>
            <a:endParaRPr lang="es-ES" sz="800" b="1" dirty="0"/>
          </a:p>
        </p:txBody>
      </p:sp>
      <p:sp>
        <p:nvSpPr>
          <p:cNvPr id="16" name="15 Elipse"/>
          <p:cNvSpPr/>
          <p:nvPr/>
        </p:nvSpPr>
        <p:spPr>
          <a:xfrm>
            <a:off x="1550382" y="3548144"/>
            <a:ext cx="180000" cy="180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Jorge-Equipo</dc:creator>
  <cp:lastModifiedBy>Jorge-Equipo</cp:lastModifiedBy>
  <cp:revision>11</cp:revision>
  <dcterms:created xsi:type="dcterms:W3CDTF">2024-07-02T20:43:06Z</dcterms:created>
  <dcterms:modified xsi:type="dcterms:W3CDTF">2024-07-02T22:33:31Z</dcterms:modified>
</cp:coreProperties>
</file>